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57" r:id="rId4"/>
    <p:sldId id="258" r:id="rId5"/>
    <p:sldId id="260" r:id="rId6"/>
    <p:sldId id="259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3A2B72-1B6E-434B-BC3E-99CF940A84B2}" v="1" dt="2024-04-12T11:04:32.8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77D42031-5AC0-4202-8C44-A34A39E82A71}"/>
    <pc:docChg chg="addSld delSld modSld">
      <pc:chgData name="Guest User" userId="" providerId="Windows Live" clId="Web-{77D42031-5AC0-4202-8C44-A34A39E82A71}" dt="2024-02-07T12:18:56.259" v="438" actId="14100"/>
      <pc:docMkLst>
        <pc:docMk/>
      </pc:docMkLst>
      <pc:sldChg chg="addSp">
        <pc:chgData name="Guest User" userId="" providerId="Windows Live" clId="Web-{77D42031-5AC0-4202-8C44-A34A39E82A71}" dt="2024-02-07T12:01:53.006" v="0"/>
        <pc:sldMkLst>
          <pc:docMk/>
          <pc:sldMk cId="109857222" sldId="256"/>
        </pc:sldMkLst>
        <pc:spChg chg="add">
          <ac:chgData name="Guest User" userId="" providerId="Windows Live" clId="Web-{77D42031-5AC0-4202-8C44-A34A39E82A71}" dt="2024-02-07T12:01:53.006" v="0"/>
          <ac:spMkLst>
            <pc:docMk/>
            <pc:sldMk cId="109857222" sldId="256"/>
            <ac:spMk id="2" creationId="{8318CC8E-A52F-3F2C-D5C7-8530DACEFE25}"/>
          </ac:spMkLst>
        </pc:spChg>
        <pc:spChg chg="add">
          <ac:chgData name="Guest User" userId="" providerId="Windows Live" clId="Web-{77D42031-5AC0-4202-8C44-A34A39E82A71}" dt="2024-02-07T12:01:53.006" v="0"/>
          <ac:spMkLst>
            <pc:docMk/>
            <pc:sldMk cId="109857222" sldId="256"/>
            <ac:spMk id="3" creationId="{7B412302-22C9-936C-0806-0F9D5CFDCBE6}"/>
          </ac:spMkLst>
        </pc:spChg>
      </pc:sldChg>
      <pc:sldChg chg="addSp delSp modSp new">
        <pc:chgData name="Guest User" userId="" providerId="Windows Live" clId="Web-{77D42031-5AC0-4202-8C44-A34A39E82A71}" dt="2024-02-07T12:09:37.686" v="122" actId="20577"/>
        <pc:sldMkLst>
          <pc:docMk/>
          <pc:sldMk cId="2535445500" sldId="257"/>
        </pc:sldMkLst>
        <pc:spChg chg="del mod">
          <ac:chgData name="Guest User" userId="" providerId="Windows Live" clId="Web-{77D42031-5AC0-4202-8C44-A34A39E82A71}" dt="2024-02-07T12:03:23.398" v="9"/>
          <ac:spMkLst>
            <pc:docMk/>
            <pc:sldMk cId="2535445500" sldId="257"/>
            <ac:spMk id="2" creationId="{1D2291F1-8923-9CB7-B0D4-66DC220019B3}"/>
          </ac:spMkLst>
        </pc:spChg>
        <pc:spChg chg="del">
          <ac:chgData name="Guest User" userId="" providerId="Windows Live" clId="Web-{77D42031-5AC0-4202-8C44-A34A39E82A71}" dt="2024-02-07T12:03:23.398" v="8"/>
          <ac:spMkLst>
            <pc:docMk/>
            <pc:sldMk cId="2535445500" sldId="257"/>
            <ac:spMk id="3" creationId="{8FC866E8-02F4-AB0D-0F45-F1ED8103CEDE}"/>
          </ac:spMkLst>
        </pc:spChg>
        <pc:spChg chg="add mod">
          <ac:chgData name="Guest User" userId="" providerId="Windows Live" clId="Web-{77D42031-5AC0-4202-8C44-A34A39E82A71}" dt="2024-02-07T12:09:37.686" v="122" actId="20577"/>
          <ac:spMkLst>
            <pc:docMk/>
            <pc:sldMk cId="2535445500" sldId="257"/>
            <ac:spMk id="4" creationId="{813D5F37-6949-4655-3C28-185CEA0E10D5}"/>
          </ac:spMkLst>
        </pc:spChg>
        <pc:spChg chg="add mod">
          <ac:chgData name="Guest User" userId="" providerId="Windows Live" clId="Web-{77D42031-5AC0-4202-8C44-A34A39E82A71}" dt="2024-02-07T12:03:47.836" v="14" actId="14100"/>
          <ac:spMkLst>
            <pc:docMk/>
            <pc:sldMk cId="2535445500" sldId="257"/>
            <ac:spMk id="5" creationId="{587F0811-28EB-A4A0-A6ED-8B58F7F3A1B4}"/>
          </ac:spMkLst>
        </pc:spChg>
      </pc:sldChg>
      <pc:sldChg chg="new del">
        <pc:chgData name="Guest User" userId="" providerId="Windows Live" clId="Web-{77D42031-5AC0-4202-8C44-A34A39E82A71}" dt="2024-02-07T12:03:26.148" v="10"/>
        <pc:sldMkLst>
          <pc:docMk/>
          <pc:sldMk cId="1136586384" sldId="258"/>
        </pc:sldMkLst>
      </pc:sldChg>
      <pc:sldChg chg="modSp add replId">
        <pc:chgData name="Guest User" userId="" providerId="Windows Live" clId="Web-{77D42031-5AC0-4202-8C44-A34A39E82A71}" dt="2024-02-07T12:18:56.259" v="438" actId="14100"/>
        <pc:sldMkLst>
          <pc:docMk/>
          <pc:sldMk cId="2125645226" sldId="258"/>
        </pc:sldMkLst>
        <pc:spChg chg="mod">
          <ac:chgData name="Guest User" userId="" providerId="Windows Live" clId="Web-{77D42031-5AC0-4202-8C44-A34A39E82A71}" dt="2024-02-07T12:17:17.382" v="366" actId="20577"/>
          <ac:spMkLst>
            <pc:docMk/>
            <pc:sldMk cId="2125645226" sldId="258"/>
            <ac:spMk id="4" creationId="{813D5F37-6949-4655-3C28-185CEA0E10D5}"/>
          </ac:spMkLst>
        </pc:spChg>
        <pc:spChg chg="mod">
          <ac:chgData name="Guest User" userId="" providerId="Windows Live" clId="Web-{77D42031-5AC0-4202-8C44-A34A39E82A71}" dt="2024-02-07T12:18:56.259" v="438" actId="14100"/>
          <ac:spMkLst>
            <pc:docMk/>
            <pc:sldMk cId="2125645226" sldId="258"/>
            <ac:spMk id="5" creationId="{587F0811-28EB-A4A0-A6ED-8B58F7F3A1B4}"/>
          </ac:spMkLst>
        </pc:spChg>
      </pc:sldChg>
      <pc:sldChg chg="addSp delSp modSp add replId">
        <pc:chgData name="Guest User" userId="" providerId="Windows Live" clId="Web-{77D42031-5AC0-4202-8C44-A34A39E82A71}" dt="2024-02-07T12:17:08.007" v="360" actId="20577"/>
        <pc:sldMkLst>
          <pc:docMk/>
          <pc:sldMk cId="4152807136" sldId="259"/>
        </pc:sldMkLst>
        <pc:spChg chg="add mod">
          <ac:chgData name="Guest User" userId="" providerId="Windows Live" clId="Web-{77D42031-5AC0-4202-8C44-A34A39E82A71}" dt="2024-02-07T12:17:08.007" v="360" actId="20577"/>
          <ac:spMkLst>
            <pc:docMk/>
            <pc:sldMk cId="4152807136" sldId="259"/>
            <ac:spMk id="3" creationId="{99EF3098-0076-D209-C602-2F958C4F0E1D}"/>
          </ac:spMkLst>
        </pc:spChg>
        <pc:spChg chg="del mod">
          <ac:chgData name="Guest User" userId="" providerId="Windows Live" clId="Web-{77D42031-5AC0-4202-8C44-A34A39E82A71}" dt="2024-02-07T12:10:17.155" v="163"/>
          <ac:spMkLst>
            <pc:docMk/>
            <pc:sldMk cId="4152807136" sldId="259"/>
            <ac:spMk id="4" creationId="{813D5F37-6949-4655-3C28-185CEA0E10D5}"/>
          </ac:spMkLst>
        </pc:spChg>
      </pc:sldChg>
      <pc:sldChg chg="addSp delSp modSp add replId">
        <pc:chgData name="Guest User" userId="" providerId="Windows Live" clId="Web-{77D42031-5AC0-4202-8C44-A34A39E82A71}" dt="2024-02-07T12:17:10.975" v="362" actId="20577"/>
        <pc:sldMkLst>
          <pc:docMk/>
          <pc:sldMk cId="3138011815" sldId="260"/>
        </pc:sldMkLst>
        <pc:spChg chg="add mod">
          <ac:chgData name="Guest User" userId="" providerId="Windows Live" clId="Web-{77D42031-5AC0-4202-8C44-A34A39E82A71}" dt="2024-02-07T12:17:10.975" v="362" actId="20577"/>
          <ac:spMkLst>
            <pc:docMk/>
            <pc:sldMk cId="3138011815" sldId="260"/>
            <ac:spMk id="3" creationId="{1A4943FA-EB73-F69A-3B21-04049AA7F58A}"/>
          </ac:spMkLst>
        </pc:spChg>
        <pc:spChg chg="del mod">
          <ac:chgData name="Guest User" userId="" providerId="Windows Live" clId="Web-{77D42031-5AC0-4202-8C44-A34A39E82A71}" dt="2024-02-07T12:10:29.968" v="189"/>
          <ac:spMkLst>
            <pc:docMk/>
            <pc:sldMk cId="3138011815" sldId="260"/>
            <ac:spMk id="4" creationId="{813D5F37-6949-4655-3C28-185CEA0E10D5}"/>
          </ac:spMkLst>
        </pc:spChg>
      </pc:sldChg>
      <pc:sldChg chg="addSp delSp modSp add replId">
        <pc:chgData name="Guest User" userId="" providerId="Windows Live" clId="Web-{77D42031-5AC0-4202-8C44-A34A39E82A71}" dt="2024-02-07T12:17:13.522" v="364" actId="20577"/>
        <pc:sldMkLst>
          <pc:docMk/>
          <pc:sldMk cId="2944205843" sldId="261"/>
        </pc:sldMkLst>
        <pc:spChg chg="add mod">
          <ac:chgData name="Guest User" userId="" providerId="Windows Live" clId="Web-{77D42031-5AC0-4202-8C44-A34A39E82A71}" dt="2024-02-07T12:17:13.522" v="364" actId="20577"/>
          <ac:spMkLst>
            <pc:docMk/>
            <pc:sldMk cId="2944205843" sldId="261"/>
            <ac:spMk id="3" creationId="{A53AACA7-5CA9-4EDF-52EB-8C8F3056114A}"/>
          </ac:spMkLst>
        </pc:spChg>
        <pc:spChg chg="del">
          <ac:chgData name="Guest User" userId="" providerId="Windows Live" clId="Web-{77D42031-5AC0-4202-8C44-A34A39E82A71}" dt="2024-02-07T12:10:42.765" v="198"/>
          <ac:spMkLst>
            <pc:docMk/>
            <pc:sldMk cId="2944205843" sldId="261"/>
            <ac:spMk id="4" creationId="{813D5F37-6949-4655-3C28-185CEA0E10D5}"/>
          </ac:spMkLst>
        </pc:spChg>
      </pc:sldChg>
      <pc:sldChg chg="addSp delSp modSp add replId">
        <pc:chgData name="Guest User" userId="" providerId="Windows Live" clId="Web-{77D42031-5AC0-4202-8C44-A34A39E82A71}" dt="2024-02-07T12:15:21.552" v="293" actId="20577"/>
        <pc:sldMkLst>
          <pc:docMk/>
          <pc:sldMk cId="1201792775" sldId="262"/>
        </pc:sldMkLst>
        <pc:spChg chg="add mod">
          <ac:chgData name="Guest User" userId="" providerId="Windows Live" clId="Web-{77D42031-5AC0-4202-8C44-A34A39E82A71}" dt="2024-02-07T12:15:21.552" v="293" actId="20577"/>
          <ac:spMkLst>
            <pc:docMk/>
            <pc:sldMk cId="1201792775" sldId="262"/>
            <ac:spMk id="3" creationId="{6AF20E28-4317-47AA-0B8D-160E0C722299}"/>
          </ac:spMkLst>
        </pc:spChg>
        <pc:spChg chg="del">
          <ac:chgData name="Guest User" userId="" providerId="Windows Live" clId="Web-{77D42031-5AC0-4202-8C44-A34A39E82A71}" dt="2024-02-07T12:11:25.860" v="235"/>
          <ac:spMkLst>
            <pc:docMk/>
            <pc:sldMk cId="1201792775" sldId="262"/>
            <ac:spMk id="4" creationId="{813D5F37-6949-4655-3C28-185CEA0E10D5}"/>
          </ac:spMkLst>
        </pc:spChg>
      </pc:sldChg>
      <pc:sldChg chg="modSp add replId">
        <pc:chgData name="Guest User" userId="" providerId="Windows Live" clId="Web-{77D42031-5AC0-4202-8C44-A34A39E82A71}" dt="2024-02-07T12:15:34.849" v="313" actId="20577"/>
        <pc:sldMkLst>
          <pc:docMk/>
          <pc:sldMk cId="1331610920" sldId="263"/>
        </pc:sldMkLst>
        <pc:spChg chg="mod">
          <ac:chgData name="Guest User" userId="" providerId="Windows Live" clId="Web-{77D42031-5AC0-4202-8C44-A34A39E82A71}" dt="2024-02-07T12:15:34.849" v="313" actId="20577"/>
          <ac:spMkLst>
            <pc:docMk/>
            <pc:sldMk cId="1331610920" sldId="263"/>
            <ac:spMk id="3" creationId="{6AF20E28-4317-47AA-0B8D-160E0C722299}"/>
          </ac:spMkLst>
        </pc:spChg>
      </pc:sldChg>
      <pc:sldChg chg="modSp add replId">
        <pc:chgData name="Guest User" userId="" providerId="Windows Live" clId="Web-{77D42031-5AC0-4202-8C44-A34A39E82A71}" dt="2024-02-07T12:17:57.304" v="404" actId="20577"/>
        <pc:sldMkLst>
          <pc:docMk/>
          <pc:sldMk cId="1823810312" sldId="264"/>
        </pc:sldMkLst>
        <pc:spChg chg="mod">
          <ac:chgData name="Guest User" userId="" providerId="Windows Live" clId="Web-{77D42031-5AC0-4202-8C44-A34A39E82A71}" dt="2024-02-07T12:17:57.304" v="404" actId="20577"/>
          <ac:spMkLst>
            <pc:docMk/>
            <pc:sldMk cId="1823810312" sldId="264"/>
            <ac:spMk id="3" creationId="{6AF20E28-4317-47AA-0B8D-160E0C722299}"/>
          </ac:spMkLst>
        </pc:spChg>
      </pc:sldChg>
    </pc:docChg>
  </pc:docChgLst>
  <pc:docChgLst>
    <pc:chgData name="Oren Raz" userId="688b4330b7cb69f7" providerId="Windows Live" clId="Web-{D4CFBD9A-2E13-413F-A602-126CF8DB17D8}"/>
    <pc:docChg chg="modSld">
      <pc:chgData name="Oren Raz" userId="688b4330b7cb69f7" providerId="Windows Live" clId="Web-{D4CFBD9A-2E13-413F-A602-126CF8DB17D8}" dt="2024-02-02T10:47:34.148" v="1"/>
      <pc:docMkLst>
        <pc:docMk/>
      </pc:docMkLst>
      <pc:sldChg chg="delSp">
        <pc:chgData name="Oren Raz" userId="688b4330b7cb69f7" providerId="Windows Live" clId="Web-{D4CFBD9A-2E13-413F-A602-126CF8DB17D8}" dt="2024-02-02T10:47:34.148" v="1"/>
        <pc:sldMkLst>
          <pc:docMk/>
          <pc:sldMk cId="109857222" sldId="256"/>
        </pc:sldMkLst>
        <pc:spChg chg="del">
          <ac:chgData name="Oren Raz" userId="688b4330b7cb69f7" providerId="Windows Live" clId="Web-{D4CFBD9A-2E13-413F-A602-126CF8DB17D8}" dt="2024-02-02T10:47:34.148" v="1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Oren Raz" userId="688b4330b7cb69f7" providerId="Windows Live" clId="Web-{D4CFBD9A-2E13-413F-A602-126CF8DB17D8}" dt="2024-02-02T10:47:34.148" v="0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Oren Raz" userId="688b4330b7cb69f7" providerId="LiveId" clId="{16D5D2B9-AA4A-AC4B-A83F-5516AAC81F8B}"/>
    <pc:docChg chg="undo custSel addSld modSld">
      <pc:chgData name="Oren Raz" userId="688b4330b7cb69f7" providerId="LiveId" clId="{16D5D2B9-AA4A-AC4B-A83F-5516AAC81F8B}" dt="2024-02-07T17:11:28.554" v="114" actId="20577"/>
      <pc:docMkLst>
        <pc:docMk/>
      </pc:docMkLst>
      <pc:sldChg chg="addSp delSp modSp mod">
        <pc:chgData name="Oren Raz" userId="688b4330b7cb69f7" providerId="LiveId" clId="{16D5D2B9-AA4A-AC4B-A83F-5516AAC81F8B}" dt="2024-02-07T17:09:15.913" v="87" actId="478"/>
        <pc:sldMkLst>
          <pc:docMk/>
          <pc:sldMk cId="109857222" sldId="256"/>
        </pc:sldMkLst>
        <pc:picChg chg="add del mod">
          <ac:chgData name="Oren Raz" userId="688b4330b7cb69f7" providerId="LiveId" clId="{16D5D2B9-AA4A-AC4B-A83F-5516AAC81F8B}" dt="2024-02-07T17:04:58.665" v="41" actId="478"/>
          <ac:picMkLst>
            <pc:docMk/>
            <pc:sldMk cId="109857222" sldId="256"/>
            <ac:picMk id="4" creationId="{D3991B96-904B-CA45-B609-BB784B245E7E}"/>
          </ac:picMkLst>
        </pc:picChg>
        <pc:picChg chg="add del">
          <ac:chgData name="Oren Raz" userId="688b4330b7cb69f7" providerId="LiveId" clId="{16D5D2B9-AA4A-AC4B-A83F-5516AAC81F8B}" dt="2024-02-07T17:09:15.913" v="87" actId="478"/>
          <ac:picMkLst>
            <pc:docMk/>
            <pc:sldMk cId="109857222" sldId="256"/>
            <ac:picMk id="5" creationId="{CB0B7D13-CC9A-6DB1-22A0-A5F07B8ECC61}"/>
          </ac:picMkLst>
        </pc:picChg>
      </pc:sldChg>
      <pc:sldChg chg="addSp modSp mod modTransition modAnim">
        <pc:chgData name="Oren Raz" userId="688b4330b7cb69f7" providerId="LiveId" clId="{16D5D2B9-AA4A-AC4B-A83F-5516AAC81F8B}" dt="2024-02-07T16:52:24.296" v="35"/>
        <pc:sldMkLst>
          <pc:docMk/>
          <pc:sldMk cId="4152807136" sldId="259"/>
        </pc:sldMkLst>
        <pc:spChg chg="mod">
          <ac:chgData name="Oren Raz" userId="688b4330b7cb69f7" providerId="LiveId" clId="{16D5D2B9-AA4A-AC4B-A83F-5516AAC81F8B}" dt="2024-02-07T16:47:57.042" v="7" actId="1076"/>
          <ac:spMkLst>
            <pc:docMk/>
            <pc:sldMk cId="4152807136" sldId="259"/>
            <ac:spMk id="4" creationId="{D49E72FF-8ACF-E891-2CD0-AE385957D83D}"/>
          </ac:spMkLst>
        </pc:spChg>
        <pc:picChg chg="add mod">
          <ac:chgData name="Oren Raz" userId="688b4330b7cb69f7" providerId="LiveId" clId="{16D5D2B9-AA4A-AC4B-A83F-5516AAC81F8B}" dt="2024-02-07T16:50:50.240" v="27" actId="27349"/>
          <ac:picMkLst>
            <pc:docMk/>
            <pc:sldMk cId="4152807136" sldId="259"/>
            <ac:picMk id="2" creationId="{04744F14-C385-7DB6-94F5-81B21DC96B98}"/>
          </ac:picMkLst>
        </pc:picChg>
      </pc:sldChg>
      <pc:sldChg chg="addSp modSp mod">
        <pc:chgData name="Oren Raz" userId="688b4330b7cb69f7" providerId="LiveId" clId="{16D5D2B9-AA4A-AC4B-A83F-5516AAC81F8B}" dt="2024-02-07T17:08:01.362" v="83" actId="20577"/>
        <pc:sldMkLst>
          <pc:docMk/>
          <pc:sldMk cId="1823810312" sldId="264"/>
        </pc:sldMkLst>
        <pc:spChg chg="mod">
          <ac:chgData name="Oren Raz" userId="688b4330b7cb69f7" providerId="LiveId" clId="{16D5D2B9-AA4A-AC4B-A83F-5516AAC81F8B}" dt="2024-02-07T17:07:23.779" v="47" actId="20577"/>
          <ac:spMkLst>
            <pc:docMk/>
            <pc:sldMk cId="1823810312" sldId="264"/>
            <ac:spMk id="5" creationId="{587F0811-28EB-A4A0-A6ED-8B58F7F3A1B4}"/>
          </ac:spMkLst>
        </pc:spChg>
        <pc:spChg chg="mod">
          <ac:chgData name="Oren Raz" userId="688b4330b7cb69f7" providerId="LiveId" clId="{16D5D2B9-AA4A-AC4B-A83F-5516AAC81F8B}" dt="2024-02-07T17:08:01.362" v="83" actId="20577"/>
          <ac:spMkLst>
            <pc:docMk/>
            <pc:sldMk cId="1823810312" sldId="264"/>
            <ac:spMk id="7" creationId="{87D7935A-7A6C-F4C0-8226-5AAD02CDB0EF}"/>
          </ac:spMkLst>
        </pc:spChg>
        <pc:picChg chg="add mod">
          <ac:chgData name="Oren Raz" userId="688b4330b7cb69f7" providerId="LiveId" clId="{16D5D2B9-AA4A-AC4B-A83F-5516AAC81F8B}" dt="2024-02-07T17:07:55.216" v="77"/>
          <ac:picMkLst>
            <pc:docMk/>
            <pc:sldMk cId="1823810312" sldId="264"/>
            <ac:picMk id="2" creationId="{9B4DC0A7-160E-B149-1838-89620B5644DC}"/>
          </ac:picMkLst>
        </pc:picChg>
      </pc:sldChg>
      <pc:sldChg chg="addSp delSp modSp new mod">
        <pc:chgData name="Oren Raz" userId="688b4330b7cb69f7" providerId="LiveId" clId="{16D5D2B9-AA4A-AC4B-A83F-5516AAC81F8B}" dt="2024-02-07T17:11:28.554" v="114" actId="20577"/>
        <pc:sldMkLst>
          <pc:docMk/>
          <pc:sldMk cId="2108298687" sldId="265"/>
        </pc:sldMkLst>
        <pc:spChg chg="del">
          <ac:chgData name="Oren Raz" userId="688b4330b7cb69f7" providerId="LiveId" clId="{16D5D2B9-AA4A-AC4B-A83F-5516AAC81F8B}" dt="2024-02-07T17:09:12.685" v="85" actId="478"/>
          <ac:spMkLst>
            <pc:docMk/>
            <pc:sldMk cId="2108298687" sldId="265"/>
            <ac:spMk id="2" creationId="{04250CBA-3C24-3660-6C44-2867B79B97EB}"/>
          </ac:spMkLst>
        </pc:spChg>
        <pc:spChg chg="del">
          <ac:chgData name="Oren Raz" userId="688b4330b7cb69f7" providerId="LiveId" clId="{16D5D2B9-AA4A-AC4B-A83F-5516AAC81F8B}" dt="2024-02-07T17:09:12.685" v="85" actId="478"/>
          <ac:spMkLst>
            <pc:docMk/>
            <pc:sldMk cId="2108298687" sldId="265"/>
            <ac:spMk id="3" creationId="{A9D75F8A-4328-39F1-334C-4C9E42531C2F}"/>
          </ac:spMkLst>
        </pc:spChg>
        <pc:spChg chg="add mod">
          <ac:chgData name="Oren Raz" userId="688b4330b7cb69f7" providerId="LiveId" clId="{16D5D2B9-AA4A-AC4B-A83F-5516AAC81F8B}" dt="2024-02-07T17:11:28.554" v="114" actId="20577"/>
          <ac:spMkLst>
            <pc:docMk/>
            <pc:sldMk cId="2108298687" sldId="265"/>
            <ac:spMk id="6" creationId="{CF76D28D-8E1F-1510-A1DE-2008D18DC1D5}"/>
          </ac:spMkLst>
        </pc:spChg>
        <pc:graphicFrameChg chg="add mod modGraphic">
          <ac:chgData name="Oren Raz" userId="688b4330b7cb69f7" providerId="LiveId" clId="{16D5D2B9-AA4A-AC4B-A83F-5516AAC81F8B}" dt="2024-02-07T17:10:59.007" v="92" actId="14100"/>
          <ac:graphicFrameMkLst>
            <pc:docMk/>
            <pc:sldMk cId="2108298687" sldId="265"/>
            <ac:graphicFrameMk id="5" creationId="{BD67B6F4-3DA1-4BF9-FA46-3EC4E4545766}"/>
          </ac:graphicFrameMkLst>
        </pc:graphicFrameChg>
        <pc:picChg chg="add mod">
          <ac:chgData name="Oren Raz" userId="688b4330b7cb69f7" providerId="LiveId" clId="{16D5D2B9-AA4A-AC4B-A83F-5516AAC81F8B}" dt="2024-02-07T17:10:46.493" v="88" actId="1076"/>
          <ac:picMkLst>
            <pc:docMk/>
            <pc:sldMk cId="2108298687" sldId="265"/>
            <ac:picMk id="4" creationId="{DB79C224-86AD-FF1B-EC87-347E7A342059}"/>
          </ac:picMkLst>
        </pc:picChg>
      </pc:sldChg>
    </pc:docChg>
  </pc:docChgLst>
  <pc:docChgLst>
    <pc:chgData name="Guest User" providerId="Windows Live" clId="Web-{B70C79FA-462F-4010-BCFD-3097BD962ACB}"/>
    <pc:docChg chg="addSld delSld modSld">
      <pc:chgData name="Guest User" userId="" providerId="Windows Live" clId="Web-{B70C79FA-462F-4010-BCFD-3097BD962ACB}" dt="2024-02-07T17:11:10.089" v="828" actId="20577"/>
      <pc:docMkLst>
        <pc:docMk/>
      </pc:docMkLst>
      <pc:sldChg chg="addSp modSp">
        <pc:chgData name="Guest User" userId="" providerId="Windows Live" clId="Web-{B70C79FA-462F-4010-BCFD-3097BD962ACB}" dt="2024-02-07T16:18:08.512" v="156" actId="14100"/>
        <pc:sldMkLst>
          <pc:docMk/>
          <pc:sldMk cId="2535445500" sldId="257"/>
        </pc:sldMkLst>
        <pc:spChg chg="add mod">
          <ac:chgData name="Guest User" userId="" providerId="Windows Live" clId="Web-{B70C79FA-462F-4010-BCFD-3097BD962ACB}" dt="2024-02-07T16:17:27.259" v="144"/>
          <ac:spMkLst>
            <pc:docMk/>
            <pc:sldMk cId="2535445500" sldId="257"/>
            <ac:spMk id="2" creationId="{1F94F09A-463A-E281-032B-9E32D9BEEF13}"/>
          </ac:spMkLst>
        </pc:spChg>
        <pc:spChg chg="add mod">
          <ac:chgData name="Guest User" userId="" providerId="Windows Live" clId="Web-{B70C79FA-462F-4010-BCFD-3097BD962ACB}" dt="2024-02-07T16:17:37.682" v="147" actId="14100"/>
          <ac:spMkLst>
            <pc:docMk/>
            <pc:sldMk cId="2535445500" sldId="257"/>
            <ac:spMk id="3" creationId="{7D86C7C1-643D-3CBD-D2BB-C1156A1D265B}"/>
          </ac:spMkLst>
        </pc:spChg>
        <pc:spChg chg="add mod">
          <ac:chgData name="Guest User" userId="" providerId="Windows Live" clId="Web-{B70C79FA-462F-4010-BCFD-3097BD962ACB}" dt="2024-02-07T16:17:48.432" v="149" actId="1076"/>
          <ac:spMkLst>
            <pc:docMk/>
            <pc:sldMk cId="2535445500" sldId="257"/>
            <ac:spMk id="8" creationId="{F35DFD09-F4DD-11DA-E381-5FD837823629}"/>
          </ac:spMkLst>
        </pc:spChg>
        <pc:spChg chg="add mod">
          <ac:chgData name="Guest User" userId="" providerId="Windows Live" clId="Web-{B70C79FA-462F-4010-BCFD-3097BD962ACB}" dt="2024-02-07T16:17:54.495" v="151" actId="1076"/>
          <ac:spMkLst>
            <pc:docMk/>
            <pc:sldMk cId="2535445500" sldId="257"/>
            <ac:spMk id="9" creationId="{2DBAA0E6-13D3-2B40-D48A-F4F1132F2661}"/>
          </ac:spMkLst>
        </pc:spChg>
        <pc:spChg chg="add mod">
          <ac:chgData name="Guest User" userId="" providerId="Windows Live" clId="Web-{B70C79FA-462F-4010-BCFD-3097BD962ACB}" dt="2024-02-07T16:18:01.684" v="153" actId="1076"/>
          <ac:spMkLst>
            <pc:docMk/>
            <pc:sldMk cId="2535445500" sldId="257"/>
            <ac:spMk id="10" creationId="{37673274-1D57-6D68-A070-C7333000DAD1}"/>
          </ac:spMkLst>
        </pc:spChg>
        <pc:spChg chg="add mod">
          <ac:chgData name="Guest User" userId="" providerId="Windows Live" clId="Web-{B70C79FA-462F-4010-BCFD-3097BD962ACB}" dt="2024-02-07T16:18:08.512" v="156" actId="14100"/>
          <ac:spMkLst>
            <pc:docMk/>
            <pc:sldMk cId="2535445500" sldId="257"/>
            <ac:spMk id="11" creationId="{3FAB8CBA-ABEA-D0EB-9853-E5B62A902D39}"/>
          </ac:spMkLst>
        </pc:spChg>
        <pc:spChg chg="mod">
          <ac:chgData name="Guest User" userId="" providerId="Windows Live" clId="Web-{B70C79FA-462F-4010-BCFD-3097BD962ACB}" dt="2024-02-07T16:16:21.941" v="135" actId="1076"/>
          <ac:spMkLst>
            <pc:docMk/>
            <pc:sldMk cId="2535445500" sldId="257"/>
            <ac:spMk id="13" creationId="{B675330C-6153-E30D-21D7-09814BBE17C8}"/>
          </ac:spMkLst>
        </pc:spChg>
        <pc:spChg chg="mod">
          <ac:chgData name="Guest User" userId="" providerId="Windows Live" clId="Web-{B70C79FA-462F-4010-BCFD-3097BD962ACB}" dt="2024-02-07T16:16:19.363" v="134" actId="1076"/>
          <ac:spMkLst>
            <pc:docMk/>
            <pc:sldMk cId="2535445500" sldId="257"/>
            <ac:spMk id="14" creationId="{B675330C-6153-E30D-21D7-09814BBE17C8}"/>
          </ac:spMkLst>
        </pc:spChg>
        <pc:spChg chg="mod">
          <ac:chgData name="Guest User" userId="" providerId="Windows Live" clId="Web-{B70C79FA-462F-4010-BCFD-3097BD962ACB}" dt="2024-02-07T16:16:24.222" v="136" actId="1076"/>
          <ac:spMkLst>
            <pc:docMk/>
            <pc:sldMk cId="2535445500" sldId="257"/>
            <ac:spMk id="15" creationId="{7BD65A1C-3220-1092-4D89-350AF9497683}"/>
          </ac:spMkLst>
        </pc:spChg>
      </pc:sldChg>
      <pc:sldChg chg="add del">
        <pc:chgData name="Guest User" userId="" providerId="Windows Live" clId="Web-{B70C79FA-462F-4010-BCFD-3097BD962ACB}" dt="2024-02-07T16:18:32.171" v="158"/>
        <pc:sldMkLst>
          <pc:docMk/>
          <pc:sldMk cId="2944205843" sldId="261"/>
        </pc:sldMkLst>
      </pc:sldChg>
      <pc:sldChg chg="modSp">
        <pc:chgData name="Guest User" userId="" providerId="Windows Live" clId="Web-{B70C79FA-462F-4010-BCFD-3097BD962ACB}" dt="2024-02-07T17:04:09.007" v="297" actId="20577"/>
        <pc:sldMkLst>
          <pc:docMk/>
          <pc:sldMk cId="1201792775" sldId="262"/>
        </pc:sldMkLst>
        <pc:spChg chg="mod">
          <ac:chgData name="Guest User" userId="" providerId="Windows Live" clId="Web-{B70C79FA-462F-4010-BCFD-3097BD962ACB}" dt="2024-02-07T17:04:09.007" v="297" actId="20577"/>
          <ac:spMkLst>
            <pc:docMk/>
            <pc:sldMk cId="1201792775" sldId="262"/>
            <ac:spMk id="2" creationId="{FE575F28-9558-B010-13F4-8E3F04F9277F}"/>
          </ac:spMkLst>
        </pc:spChg>
      </pc:sldChg>
      <pc:sldChg chg="addSp delSp modSp">
        <pc:chgData name="Guest User" userId="" providerId="Windows Live" clId="Web-{B70C79FA-462F-4010-BCFD-3097BD962ACB}" dt="2024-02-07T17:11:10.089" v="828" actId="20577"/>
        <pc:sldMkLst>
          <pc:docMk/>
          <pc:sldMk cId="1823810312" sldId="264"/>
        </pc:sldMkLst>
        <pc:spChg chg="add del mod">
          <ac:chgData name="Guest User" userId="" providerId="Windows Live" clId="Web-{B70C79FA-462F-4010-BCFD-3097BD962ACB}" dt="2024-02-07T17:04:59.074" v="317"/>
          <ac:spMkLst>
            <pc:docMk/>
            <pc:sldMk cId="1823810312" sldId="264"/>
            <ac:spMk id="2" creationId="{E57E2CA4-D8A3-045C-E5CA-7E610E3A60FE}"/>
          </ac:spMkLst>
        </pc:spChg>
        <pc:spChg chg="mod">
          <ac:chgData name="Guest User" userId="" providerId="Windows Live" clId="Web-{B70C79FA-462F-4010-BCFD-3097BD962ACB}" dt="2024-02-07T17:04:38.010" v="300" actId="20577"/>
          <ac:spMkLst>
            <pc:docMk/>
            <pc:sldMk cId="1823810312" sldId="264"/>
            <ac:spMk id="3" creationId="{6AF20E28-4317-47AA-0B8D-160E0C722299}"/>
          </ac:spMkLst>
        </pc:spChg>
        <pc:spChg chg="add del mod">
          <ac:chgData name="Guest User" userId="" providerId="Windows Live" clId="Web-{B70C79FA-462F-4010-BCFD-3097BD962ACB}" dt="2024-02-07T17:05:01.215" v="318"/>
          <ac:spMkLst>
            <pc:docMk/>
            <pc:sldMk cId="1823810312" sldId="264"/>
            <ac:spMk id="4" creationId="{E5FF22DB-3AEE-B697-C150-D6263035EEEB}"/>
          </ac:spMkLst>
        </pc:spChg>
        <pc:spChg chg="mod">
          <ac:chgData name="Guest User" userId="" providerId="Windows Live" clId="Web-{B70C79FA-462F-4010-BCFD-3097BD962ACB}" dt="2024-02-07T17:11:10.089" v="828" actId="20577"/>
          <ac:spMkLst>
            <pc:docMk/>
            <pc:sldMk cId="1823810312" sldId="264"/>
            <ac:spMk id="5" creationId="{587F0811-28EB-A4A0-A6ED-8B58F7F3A1B4}"/>
          </ac:spMkLst>
        </pc:spChg>
        <pc:spChg chg="add mod">
          <ac:chgData name="Guest User" userId="" providerId="Windows Live" clId="Web-{B70C79FA-462F-4010-BCFD-3097BD962ACB}" dt="2024-02-07T17:11:01.307" v="823" actId="20577"/>
          <ac:spMkLst>
            <pc:docMk/>
            <pc:sldMk cId="1823810312" sldId="264"/>
            <ac:spMk id="6" creationId="{C11C5DAD-8537-59C2-3C4B-F36A36AD1A46}"/>
          </ac:spMkLst>
        </pc:spChg>
        <pc:spChg chg="add del mod">
          <ac:chgData name="Guest User" userId="" providerId="Windows Live" clId="Web-{B70C79FA-462F-4010-BCFD-3097BD962ACB}" dt="2024-02-07T17:08:53.578" v="634"/>
          <ac:spMkLst>
            <pc:docMk/>
            <pc:sldMk cId="1823810312" sldId="264"/>
            <ac:spMk id="7" creationId="{87D7935A-7A6C-F4C0-8226-5AAD02CDB0EF}"/>
          </ac:spMkLst>
        </pc:spChg>
        <pc:spChg chg="add mod">
          <ac:chgData name="Guest User" userId="" providerId="Windows Live" clId="Web-{B70C79FA-462F-4010-BCFD-3097BD962ACB}" dt="2024-02-07T17:10:52.682" v="817" actId="20577"/>
          <ac:spMkLst>
            <pc:docMk/>
            <pc:sldMk cId="1823810312" sldId="264"/>
            <ac:spMk id="8" creationId="{539FBFBE-6183-34E3-38AE-9E8AC159D966}"/>
          </ac:spMkLst>
        </pc:spChg>
      </pc:sldChg>
    </pc:docChg>
  </pc:docChgLst>
  <pc:docChgLst>
    <pc:chgData name="Guest User" providerId="Windows Live" clId="Web-{D33A2B72-1B6E-434B-BC3E-99CF940A84B2}"/>
    <pc:docChg chg="modSld">
      <pc:chgData name="Guest User" userId="" providerId="Windows Live" clId="Web-{D33A2B72-1B6E-434B-BC3E-99CF940A84B2}" dt="2024-04-12T11:04:32.889" v="0" actId="1076"/>
      <pc:docMkLst>
        <pc:docMk/>
      </pc:docMkLst>
      <pc:sldChg chg="modSp">
        <pc:chgData name="Guest User" userId="" providerId="Windows Live" clId="Web-{D33A2B72-1B6E-434B-BC3E-99CF940A84B2}" dt="2024-04-12T11:04:32.889" v="0" actId="1076"/>
        <pc:sldMkLst>
          <pc:docMk/>
          <pc:sldMk cId="2944205843" sldId="261"/>
        </pc:sldMkLst>
        <pc:spChg chg="mod">
          <ac:chgData name="Guest User" userId="" providerId="Windows Live" clId="Web-{D33A2B72-1B6E-434B-BC3E-99CF940A84B2}" dt="2024-04-12T11:04:32.889" v="0" actId="1076"/>
          <ac:spMkLst>
            <pc:docMk/>
            <pc:sldMk cId="2944205843" sldId="261"/>
            <ac:spMk id="5" creationId="{587F0811-28EB-A4A0-A6ED-8B58F7F3A1B4}"/>
          </ac:spMkLst>
        </pc:spChg>
      </pc:sldChg>
    </pc:docChg>
  </pc:docChgLst>
  <pc:docChgLst>
    <pc:chgData name="Oren Raz" userId="688b4330b7cb69f7" providerId="Windows Live" clId="Web-{25E9F87B-96FD-4111-9697-5F42487FA09D}"/>
    <pc:docChg chg="modSld">
      <pc:chgData name="Oren Raz" userId="688b4330b7cb69f7" providerId="Windows Live" clId="Web-{25E9F87B-96FD-4111-9697-5F42487FA09D}" dt="2024-02-07T16:44:12.663" v="81" actId="1076"/>
      <pc:docMkLst>
        <pc:docMk/>
      </pc:docMkLst>
      <pc:sldChg chg="addSp delSp modSp">
        <pc:chgData name="Oren Raz" userId="688b4330b7cb69f7" providerId="Windows Live" clId="Web-{25E9F87B-96FD-4111-9697-5F42487FA09D}" dt="2024-02-07T14:51:52.635" v="37"/>
        <pc:sldMkLst>
          <pc:docMk/>
          <pc:sldMk cId="2125645226" sldId="258"/>
        </pc:sldMkLst>
        <pc:picChg chg="del">
          <ac:chgData name="Oren Raz" userId="688b4330b7cb69f7" providerId="Windows Live" clId="Web-{25E9F87B-96FD-4111-9697-5F42487FA09D}" dt="2024-02-07T14:50:44.166" v="25"/>
          <ac:picMkLst>
            <pc:docMk/>
            <pc:sldMk cId="2125645226" sldId="258"/>
            <ac:picMk id="2" creationId="{8DBD6396-5CB3-B43D-56B2-42DC434093E6}"/>
          </ac:picMkLst>
        </pc:picChg>
        <pc:picChg chg="add mod">
          <ac:chgData name="Oren Raz" userId="688b4330b7cb69f7" providerId="Windows Live" clId="Web-{25E9F87B-96FD-4111-9697-5F42487FA09D}" dt="2024-02-07T12:26:12.291" v="4" actId="1076"/>
          <ac:picMkLst>
            <pc:docMk/>
            <pc:sldMk cId="2125645226" sldId="258"/>
            <ac:picMk id="6" creationId="{4048DD47-B146-B8C9-2576-3113956C6052}"/>
          </ac:picMkLst>
        </pc:picChg>
        <pc:picChg chg="add del mod">
          <ac:chgData name="Oren Raz" userId="688b4330b7cb69f7" providerId="Windows Live" clId="Web-{25E9F87B-96FD-4111-9697-5F42487FA09D}" dt="2024-02-07T14:50:21.135" v="19"/>
          <ac:picMkLst>
            <pc:docMk/>
            <pc:sldMk cId="2125645226" sldId="258"/>
            <ac:picMk id="7" creationId="{36A11BD7-D26D-326F-3C18-DE34E4546CEB}"/>
          </ac:picMkLst>
        </pc:picChg>
        <pc:picChg chg="add mod">
          <ac:chgData name="Oren Raz" userId="688b4330b7cb69f7" providerId="Windows Live" clId="Web-{25E9F87B-96FD-4111-9697-5F42487FA09D}" dt="2024-02-07T13:27:26.551" v="11" actId="14100"/>
          <ac:picMkLst>
            <pc:docMk/>
            <pc:sldMk cId="2125645226" sldId="258"/>
            <ac:picMk id="7" creationId="{64E9793A-C696-F473-B485-7458AC3EC3B7}"/>
          </ac:picMkLst>
        </pc:picChg>
        <pc:picChg chg="del">
          <ac:chgData name="Oren Raz" userId="688b4330b7cb69f7" providerId="Windows Live" clId="Web-{25E9F87B-96FD-4111-9697-5F42487FA09D}" dt="2024-02-07T14:41:50.522" v="12"/>
          <ac:picMkLst>
            <pc:docMk/>
            <pc:sldMk cId="2125645226" sldId="258"/>
            <ac:picMk id="8" creationId="{533BE12F-5412-DA62-9F98-724A1A0237AF}"/>
          </ac:picMkLst>
        </pc:picChg>
        <pc:picChg chg="add mod modCrop">
          <ac:chgData name="Oren Raz" userId="688b4330b7cb69f7" providerId="Windows Live" clId="Web-{25E9F87B-96FD-4111-9697-5F42487FA09D}" dt="2024-02-07T14:51:28.151" v="33" actId="14100"/>
          <ac:picMkLst>
            <pc:docMk/>
            <pc:sldMk cId="2125645226" sldId="258"/>
            <ac:picMk id="9" creationId="{05B6516B-6629-CC24-0FFB-BB57FFDB7E35}"/>
          </ac:picMkLst>
        </pc:picChg>
        <pc:picChg chg="add mod modCrop">
          <ac:chgData name="Oren Raz" userId="688b4330b7cb69f7" providerId="Windows Live" clId="Web-{25E9F87B-96FD-4111-9697-5F42487FA09D}" dt="2024-02-07T14:51:52.635" v="37"/>
          <ac:picMkLst>
            <pc:docMk/>
            <pc:sldMk cId="2125645226" sldId="258"/>
            <ac:picMk id="10" creationId="{C4BEF58E-17A4-C9D3-3520-08A8912A076F}"/>
          </ac:picMkLst>
        </pc:picChg>
      </pc:sldChg>
      <pc:sldChg chg="addSp delSp modSp">
        <pc:chgData name="Oren Raz" userId="688b4330b7cb69f7" providerId="Windows Live" clId="Web-{25E9F87B-96FD-4111-9697-5F42487FA09D}" dt="2024-02-07T16:44:12.663" v="81" actId="1076"/>
        <pc:sldMkLst>
          <pc:docMk/>
          <pc:sldMk cId="4152807136" sldId="259"/>
        </pc:sldMkLst>
        <pc:picChg chg="add del mod modCrop">
          <ac:chgData name="Oren Raz" userId="688b4330b7cb69f7" providerId="Windows Live" clId="Web-{25E9F87B-96FD-4111-9697-5F42487FA09D}" dt="2024-02-07T16:39:53.657" v="68"/>
          <ac:picMkLst>
            <pc:docMk/>
            <pc:sldMk cId="4152807136" sldId="259"/>
            <ac:picMk id="2" creationId="{0E77927F-A7CC-CF16-736E-1226969DB4B0}"/>
          </ac:picMkLst>
        </pc:picChg>
        <pc:picChg chg="add del mod modCrop">
          <ac:chgData name="Oren Raz" userId="688b4330b7cb69f7" providerId="Windows Live" clId="Web-{25E9F87B-96FD-4111-9697-5F42487FA09D}" dt="2024-02-07T16:39:51.532" v="67"/>
          <ac:picMkLst>
            <pc:docMk/>
            <pc:sldMk cId="4152807136" sldId="259"/>
            <ac:picMk id="5" creationId="{9505AC35-F5C9-873D-463E-865CBD757862}"/>
          </ac:picMkLst>
        </pc:picChg>
        <pc:picChg chg="add mod modCrop">
          <ac:chgData name="Oren Raz" userId="688b4330b7cb69f7" providerId="Windows Live" clId="Web-{25E9F87B-96FD-4111-9697-5F42487FA09D}" dt="2024-02-07T16:40:23.892" v="77" actId="1076"/>
          <ac:picMkLst>
            <pc:docMk/>
            <pc:sldMk cId="4152807136" sldId="259"/>
            <ac:picMk id="6" creationId="{D313D5E4-DE03-E0B5-679C-C5E110177AAF}"/>
          </ac:picMkLst>
        </pc:picChg>
        <pc:picChg chg="add mod modCrop">
          <ac:chgData name="Oren Raz" userId="688b4330b7cb69f7" providerId="Windows Live" clId="Web-{25E9F87B-96FD-4111-9697-5F42487FA09D}" dt="2024-02-07T16:41:13.706" v="79" actId="1076"/>
          <ac:picMkLst>
            <pc:docMk/>
            <pc:sldMk cId="4152807136" sldId="259"/>
            <ac:picMk id="8" creationId="{08F2689A-FB0B-D18B-5DC0-EC12E8E04E2F}"/>
          </ac:picMkLst>
        </pc:picChg>
        <pc:picChg chg="add mod">
          <ac:chgData name="Oren Raz" userId="688b4330b7cb69f7" providerId="Windows Live" clId="Web-{25E9F87B-96FD-4111-9697-5F42487FA09D}" dt="2024-02-07T16:44:12.663" v="81" actId="1076"/>
          <ac:picMkLst>
            <pc:docMk/>
            <pc:sldMk cId="4152807136" sldId="259"/>
            <ac:picMk id="9" creationId="{E7BA04E5-B34A-A081-32C1-7FC65F9ACD94}"/>
          </ac:picMkLst>
        </pc:picChg>
      </pc:sldChg>
      <pc:sldChg chg="addSp delSp modSp">
        <pc:chgData name="Oren Raz" userId="688b4330b7cb69f7" providerId="Windows Live" clId="Web-{25E9F87B-96FD-4111-9697-5F42487FA09D}" dt="2024-02-07T16:36:51.809" v="52" actId="20577"/>
        <pc:sldMkLst>
          <pc:docMk/>
          <pc:sldMk cId="1201792775" sldId="262"/>
        </pc:sldMkLst>
        <pc:spChg chg="mod">
          <ac:chgData name="Oren Raz" userId="688b4330b7cb69f7" providerId="Windows Live" clId="Web-{25E9F87B-96FD-4111-9697-5F42487FA09D}" dt="2024-02-07T16:36:51.809" v="52" actId="20577"/>
          <ac:spMkLst>
            <pc:docMk/>
            <pc:sldMk cId="1201792775" sldId="262"/>
            <ac:spMk id="2" creationId="{FE575F28-9558-B010-13F4-8E3F04F9277F}"/>
          </ac:spMkLst>
        </pc:spChg>
        <pc:picChg chg="add del mod">
          <ac:chgData name="Oren Raz" userId="688b4330b7cb69f7" providerId="Windows Live" clId="Web-{25E9F87B-96FD-4111-9697-5F42487FA09D}" dt="2024-02-07T16:36:48.247" v="51"/>
          <ac:picMkLst>
            <pc:docMk/>
            <pc:sldMk cId="1201792775" sldId="262"/>
            <ac:picMk id="6" creationId="{78F947BB-A62A-22E5-32EB-760DB6477921}"/>
          </ac:picMkLst>
        </pc:picChg>
      </pc:sldChg>
    </pc:docChg>
  </pc:docChgLst>
  <pc:docChgLst>
    <pc:chgData name="Guest User" providerId="Windows Live" clId="Web-{34ABA1ED-29A2-4470-B8B5-931B4D21685B}"/>
    <pc:docChg chg="addSld delSld modSld sldOrd">
      <pc:chgData name="Guest User" userId="" providerId="Windows Live" clId="Web-{34ABA1ED-29A2-4470-B8B5-931B4D21685B}" dt="2024-02-07T16:11:46.119" v="1030" actId="14100"/>
      <pc:docMkLst>
        <pc:docMk/>
      </pc:docMkLst>
      <pc:sldChg chg="addSp delSp modSp">
        <pc:chgData name="Guest User" userId="" providerId="Windows Live" clId="Web-{34ABA1ED-29A2-4470-B8B5-931B4D21685B}" dt="2024-02-07T16:11:46.119" v="1030" actId="14100"/>
        <pc:sldMkLst>
          <pc:docMk/>
          <pc:sldMk cId="2535445500" sldId="257"/>
        </pc:sldMkLst>
        <pc:spChg chg="mod">
          <ac:chgData name="Guest User" userId="" providerId="Windows Live" clId="Web-{34ABA1ED-29A2-4470-B8B5-931B4D21685B}" dt="2024-02-07T15:36:14.507" v="888"/>
          <ac:spMkLst>
            <pc:docMk/>
            <pc:sldMk cId="2535445500" sldId="257"/>
            <ac:spMk id="5" creationId="{587F0811-28EB-A4A0-A6ED-8B58F7F3A1B4}"/>
          </ac:spMkLst>
        </pc:spChg>
        <pc:spChg chg="add del mod">
          <ac:chgData name="Guest User" userId="" providerId="Windows Live" clId="Web-{34ABA1ED-29A2-4470-B8B5-931B4D21685B}" dt="2024-02-07T16:08:57.535" v="971"/>
          <ac:spMkLst>
            <pc:docMk/>
            <pc:sldMk cId="2535445500" sldId="257"/>
            <ac:spMk id="9" creationId="{2A41A9B6-2442-57B1-CCAD-F812D8788FD5}"/>
          </ac:spMkLst>
        </pc:spChg>
        <pc:spChg chg="add del">
          <ac:chgData name="Guest User" userId="" providerId="Windows Live" clId="Web-{34ABA1ED-29A2-4470-B8B5-931B4D21685B}" dt="2024-02-07T16:07:53.674" v="951"/>
          <ac:spMkLst>
            <pc:docMk/>
            <pc:sldMk cId="2535445500" sldId="257"/>
            <ac:spMk id="11" creationId="{454BE71C-4DF7-0792-EAFC-D0286676CD6C}"/>
          </ac:spMkLst>
        </pc:spChg>
        <pc:spChg chg="add del mod">
          <ac:chgData name="Guest User" userId="" providerId="Windows Live" clId="Web-{34ABA1ED-29A2-4470-B8B5-931B4D21685B}" dt="2024-02-07T16:09:02.004" v="972"/>
          <ac:spMkLst>
            <pc:docMk/>
            <pc:sldMk cId="2535445500" sldId="257"/>
            <ac:spMk id="12" creationId="{B675330C-6153-E30D-21D7-09814BBE17C8}"/>
          </ac:spMkLst>
        </pc:spChg>
        <pc:spChg chg="add mod">
          <ac:chgData name="Guest User" userId="" providerId="Windows Live" clId="Web-{34ABA1ED-29A2-4470-B8B5-931B4D21685B}" dt="2024-02-07T16:10:25.038" v="1018" actId="14100"/>
          <ac:spMkLst>
            <pc:docMk/>
            <pc:sldMk cId="2535445500" sldId="257"/>
            <ac:spMk id="13" creationId="{B675330C-6153-E30D-21D7-09814BBE17C8}"/>
          </ac:spMkLst>
        </pc:spChg>
        <pc:spChg chg="add mod">
          <ac:chgData name="Guest User" userId="" providerId="Windows Live" clId="Web-{34ABA1ED-29A2-4470-B8B5-931B4D21685B}" dt="2024-02-07T16:10:31.273" v="1019" actId="14100"/>
          <ac:spMkLst>
            <pc:docMk/>
            <pc:sldMk cId="2535445500" sldId="257"/>
            <ac:spMk id="14" creationId="{B675330C-6153-E30D-21D7-09814BBE17C8}"/>
          </ac:spMkLst>
        </pc:spChg>
        <pc:spChg chg="add mod">
          <ac:chgData name="Guest User" userId="" providerId="Windows Live" clId="Web-{34ABA1ED-29A2-4470-B8B5-931B4D21685B}" dt="2024-02-07T16:11:46.119" v="1030" actId="14100"/>
          <ac:spMkLst>
            <pc:docMk/>
            <pc:sldMk cId="2535445500" sldId="257"/>
            <ac:spMk id="15" creationId="{7BD65A1C-3220-1092-4D89-350AF9497683}"/>
          </ac:spMkLst>
        </pc:spChg>
        <pc:picChg chg="add del mod modCrop">
          <ac:chgData name="Guest User" userId="" providerId="Windows Live" clId="Web-{34ABA1ED-29A2-4470-B8B5-931B4D21685B}" dt="2024-02-07T15:39:44.544" v="898"/>
          <ac:picMkLst>
            <pc:docMk/>
            <pc:sldMk cId="2535445500" sldId="257"/>
            <ac:picMk id="2" creationId="{60728761-1FED-830A-07E8-260B4584BD05}"/>
          </ac:picMkLst>
        </pc:picChg>
        <pc:picChg chg="add del mod">
          <ac:chgData name="Guest User" userId="" providerId="Windows Live" clId="Web-{34ABA1ED-29A2-4470-B8B5-931B4D21685B}" dt="2024-02-07T16:06:10.951" v="912"/>
          <ac:picMkLst>
            <pc:docMk/>
            <pc:sldMk cId="2535445500" sldId="257"/>
            <ac:picMk id="2" creationId="{7891A774-0631-04BB-2533-03EB53757DCB}"/>
          </ac:picMkLst>
        </pc:picChg>
        <pc:picChg chg="add del mod">
          <ac:chgData name="Guest User" userId="" providerId="Windows Live" clId="Web-{34ABA1ED-29A2-4470-B8B5-931B4D21685B}" dt="2024-02-07T12:20:01.667" v="1"/>
          <ac:picMkLst>
            <pc:docMk/>
            <pc:sldMk cId="2535445500" sldId="257"/>
            <ac:picMk id="2" creationId="{BD8FAD9E-DA39-FB52-4E0A-2A548590BDA0}"/>
          </ac:picMkLst>
        </pc:picChg>
        <pc:picChg chg="add del mod">
          <ac:chgData name="Guest User" userId="" providerId="Windows Live" clId="Web-{34ABA1ED-29A2-4470-B8B5-931B4D21685B}" dt="2024-02-07T16:06:25.280" v="915"/>
          <ac:picMkLst>
            <pc:docMk/>
            <pc:sldMk cId="2535445500" sldId="257"/>
            <ac:picMk id="3" creationId="{2C5E830B-E438-5A94-BC6C-6FACB40B4144}"/>
          </ac:picMkLst>
        </pc:picChg>
        <pc:picChg chg="add del mod">
          <ac:chgData name="Guest User" userId="" providerId="Windows Live" clId="Web-{34ABA1ED-29A2-4470-B8B5-931B4D21685B}" dt="2024-02-07T15:46:29.995" v="904"/>
          <ac:picMkLst>
            <pc:docMk/>
            <pc:sldMk cId="2535445500" sldId="257"/>
            <ac:picMk id="3" creationId="{B41B4C38-4966-6EBE-D063-A71DA4B33CAC}"/>
          </ac:picMkLst>
        </pc:picChg>
        <pc:picChg chg="add mod">
          <ac:chgData name="Guest User" userId="" providerId="Windows Live" clId="Web-{34ABA1ED-29A2-4470-B8B5-931B4D21685B}" dt="2024-02-07T16:06:55.453" v="922" actId="1076"/>
          <ac:picMkLst>
            <pc:docMk/>
            <pc:sldMk cId="2535445500" sldId="257"/>
            <ac:picMk id="6" creationId="{1839A614-9A08-4275-A082-23DC7EBFCCC2}"/>
          </ac:picMkLst>
        </pc:picChg>
        <pc:picChg chg="add mod">
          <ac:chgData name="Guest User" userId="" providerId="Windows Live" clId="Web-{34ABA1ED-29A2-4470-B8B5-931B4D21685B}" dt="2024-02-07T16:06:56.937" v="923" actId="1076"/>
          <ac:picMkLst>
            <pc:docMk/>
            <pc:sldMk cId="2535445500" sldId="257"/>
            <ac:picMk id="7" creationId="{B887D520-E246-BEAF-6C65-B7320709971B}"/>
          </ac:picMkLst>
        </pc:picChg>
      </pc:sldChg>
      <pc:sldChg chg="addSp delSp modSp add del">
        <pc:chgData name="Guest User" userId="" providerId="Windows Live" clId="Web-{34ABA1ED-29A2-4470-B8B5-931B4D21685B}" dt="2024-02-07T13:57:52.570" v="770" actId="1076"/>
        <pc:sldMkLst>
          <pc:docMk/>
          <pc:sldMk cId="2125645226" sldId="258"/>
        </pc:sldMkLst>
        <pc:spChg chg="add mod">
          <ac:chgData name="Guest User" userId="" providerId="Windows Live" clId="Web-{34ABA1ED-29A2-4470-B8B5-931B4D21685B}" dt="2024-02-07T12:25:18.939" v="182" actId="1076"/>
          <ac:spMkLst>
            <pc:docMk/>
            <pc:sldMk cId="2125645226" sldId="258"/>
            <ac:spMk id="3" creationId="{F4D1D894-9FED-EF60-82AA-010D32B05E47}"/>
          </ac:spMkLst>
        </pc:spChg>
        <pc:spChg chg="mod">
          <ac:chgData name="Guest User" userId="" providerId="Windows Live" clId="Web-{34ABA1ED-29A2-4470-B8B5-931B4D21685B}" dt="2024-02-07T12:23:03.992" v="143" actId="14100"/>
          <ac:spMkLst>
            <pc:docMk/>
            <pc:sldMk cId="2125645226" sldId="258"/>
            <ac:spMk id="5" creationId="{587F0811-28EB-A4A0-A6ED-8B58F7F3A1B4}"/>
          </ac:spMkLst>
        </pc:spChg>
        <pc:picChg chg="add mod">
          <ac:chgData name="Guest User" userId="" providerId="Windows Live" clId="Web-{34ABA1ED-29A2-4470-B8B5-931B4D21685B}" dt="2024-02-07T13:57:50.601" v="769" actId="1076"/>
          <ac:picMkLst>
            <pc:docMk/>
            <pc:sldMk cId="2125645226" sldId="258"/>
            <ac:picMk id="2" creationId="{8DBD6396-5CB3-B43D-56B2-42DC434093E6}"/>
          </ac:picMkLst>
        </pc:picChg>
        <pc:picChg chg="mod">
          <ac:chgData name="Guest User" userId="" providerId="Windows Live" clId="Web-{34ABA1ED-29A2-4470-B8B5-931B4D21685B}" dt="2024-02-07T13:57:52.570" v="770" actId="1076"/>
          <ac:picMkLst>
            <pc:docMk/>
            <pc:sldMk cId="2125645226" sldId="258"/>
            <ac:picMk id="6" creationId="{4048DD47-B146-B8C9-2576-3113956C6052}"/>
          </ac:picMkLst>
        </pc:picChg>
        <pc:picChg chg="del mod">
          <ac:chgData name="Guest User" userId="" providerId="Windows Live" clId="Web-{34ABA1ED-29A2-4470-B8B5-931B4D21685B}" dt="2024-02-07T13:57:23.788" v="763"/>
          <ac:picMkLst>
            <pc:docMk/>
            <pc:sldMk cId="2125645226" sldId="258"/>
            <ac:picMk id="7" creationId="{64E9793A-C696-F473-B485-7458AC3EC3B7}"/>
          </ac:picMkLst>
        </pc:picChg>
        <pc:picChg chg="add mod">
          <ac:chgData name="Guest User" userId="" providerId="Windows Live" clId="Web-{34ABA1ED-29A2-4470-B8B5-931B4D21685B}" dt="2024-02-07T13:57:43.413" v="767" actId="14100"/>
          <ac:picMkLst>
            <pc:docMk/>
            <pc:sldMk cId="2125645226" sldId="258"/>
            <ac:picMk id="8" creationId="{533BE12F-5412-DA62-9F98-724A1A0237AF}"/>
          </ac:picMkLst>
        </pc:picChg>
      </pc:sldChg>
      <pc:sldChg chg="addSp delSp modSp add del">
        <pc:chgData name="Guest User" userId="" providerId="Windows Live" clId="Web-{34ABA1ED-29A2-4470-B8B5-931B4D21685B}" dt="2024-02-07T13:29:06.281" v="664" actId="20577"/>
        <pc:sldMkLst>
          <pc:docMk/>
          <pc:sldMk cId="4152807136" sldId="259"/>
        </pc:sldMkLst>
        <pc:spChg chg="add mod">
          <ac:chgData name="Guest User" userId="" providerId="Windows Live" clId="Web-{34ABA1ED-29A2-4470-B8B5-931B4D21685B}" dt="2024-02-07T13:29:06.281" v="664" actId="20577"/>
          <ac:spMkLst>
            <pc:docMk/>
            <pc:sldMk cId="4152807136" sldId="259"/>
            <ac:spMk id="4" creationId="{D49E72FF-8ACF-E891-2CD0-AE385957D83D}"/>
          </ac:spMkLst>
        </pc:spChg>
        <pc:spChg chg="del mod">
          <ac:chgData name="Guest User" userId="" providerId="Windows Live" clId="Web-{34ABA1ED-29A2-4470-B8B5-931B4D21685B}" dt="2024-02-07T12:24:09.184" v="151"/>
          <ac:spMkLst>
            <pc:docMk/>
            <pc:sldMk cId="4152807136" sldId="259"/>
            <ac:spMk id="5" creationId="{587F0811-28EB-A4A0-A6ED-8B58F7F3A1B4}"/>
          </ac:spMkLst>
        </pc:spChg>
        <pc:spChg chg="add">
          <ac:chgData name="Guest User" userId="" providerId="Windows Live" clId="Web-{34ABA1ED-29A2-4470-B8B5-931B4D21685B}" dt="2024-02-07T12:26:43.320" v="245"/>
          <ac:spMkLst>
            <pc:docMk/>
            <pc:sldMk cId="4152807136" sldId="259"/>
            <ac:spMk id="7" creationId="{98005577-01A7-9C81-46C5-B75F6D7E6929}"/>
          </ac:spMkLst>
        </pc:spChg>
      </pc:sldChg>
      <pc:sldChg chg="addSp delSp modSp add del ord addAnim delAnim">
        <pc:chgData name="Guest User" userId="" providerId="Windows Live" clId="Web-{34ABA1ED-29A2-4470-B8B5-931B4D21685B}" dt="2024-02-07T13:08:40.646" v="551"/>
        <pc:sldMkLst>
          <pc:docMk/>
          <pc:sldMk cId="3138011815" sldId="260"/>
        </pc:sldMkLst>
        <pc:spChg chg="mod">
          <ac:chgData name="Guest User" userId="" providerId="Windows Live" clId="Web-{34ABA1ED-29A2-4470-B8B5-931B4D21685B}" dt="2024-02-07T13:08:34.208" v="550" actId="20577"/>
          <ac:spMkLst>
            <pc:docMk/>
            <pc:sldMk cId="3138011815" sldId="260"/>
            <ac:spMk id="3" creationId="{1A4943FA-EB73-F69A-3B21-04049AA7F58A}"/>
          </ac:spMkLst>
        </pc:spChg>
        <pc:spChg chg="add mod">
          <ac:chgData name="Guest User" userId="" providerId="Windows Live" clId="Web-{34ABA1ED-29A2-4470-B8B5-931B4D21685B}" dt="2024-02-07T13:05:02.857" v="493" actId="1076"/>
          <ac:spMkLst>
            <pc:docMk/>
            <pc:sldMk cId="3138011815" sldId="260"/>
            <ac:spMk id="4" creationId="{8E89A2E4-C0E4-B4E8-008A-E44F239CEBB8}"/>
          </ac:spMkLst>
        </pc:spChg>
        <pc:spChg chg="add mod">
          <ac:chgData name="Guest User" userId="" providerId="Windows Live" clId="Web-{34ABA1ED-29A2-4470-B8B5-931B4D21685B}" dt="2024-02-07T13:08:09.738" v="544" actId="1076"/>
          <ac:spMkLst>
            <pc:docMk/>
            <pc:sldMk cId="3138011815" sldId="260"/>
            <ac:spMk id="5" creationId="{4E3CD4AA-A712-3D18-4875-B64725D28C9C}"/>
          </ac:spMkLst>
        </pc:spChg>
        <pc:spChg chg="del mod">
          <ac:chgData name="Guest User" userId="" providerId="Windows Live" clId="Web-{34ABA1ED-29A2-4470-B8B5-931B4D21685B}" dt="2024-02-07T12:27:54.418" v="335"/>
          <ac:spMkLst>
            <pc:docMk/>
            <pc:sldMk cId="3138011815" sldId="260"/>
            <ac:spMk id="5" creationId="{587F0811-28EB-A4A0-A6ED-8B58F7F3A1B4}"/>
          </ac:spMkLst>
        </pc:spChg>
        <pc:spChg chg="add mod">
          <ac:chgData name="Guest User" userId="" providerId="Windows Live" clId="Web-{34ABA1ED-29A2-4470-B8B5-931B4D21685B}" dt="2024-02-07T13:08:18.239" v="546" actId="1076"/>
          <ac:spMkLst>
            <pc:docMk/>
            <pc:sldMk cId="3138011815" sldId="260"/>
            <ac:spMk id="7" creationId="{81054A84-BEB6-6701-49E7-9878FE8DC238}"/>
          </ac:spMkLst>
        </pc:spChg>
        <pc:spChg chg="add del">
          <ac:chgData name="Guest User" userId="" providerId="Windows Live" clId="Web-{34ABA1ED-29A2-4470-B8B5-931B4D21685B}" dt="2024-02-07T13:05:05.576" v="494"/>
          <ac:spMkLst>
            <pc:docMk/>
            <pc:sldMk cId="3138011815" sldId="260"/>
            <ac:spMk id="8" creationId="{10DF78C8-9F2C-F387-D6EB-39FABB40A305}"/>
          </ac:spMkLst>
        </pc:spChg>
        <pc:spChg chg="add mod">
          <ac:chgData name="Guest User" userId="" providerId="Windows Live" clId="Web-{34ABA1ED-29A2-4470-B8B5-931B4D21685B}" dt="2024-02-07T13:05:25.170" v="510" actId="1076"/>
          <ac:spMkLst>
            <pc:docMk/>
            <pc:sldMk cId="3138011815" sldId="260"/>
            <ac:spMk id="10" creationId="{B5269892-8050-2533-8572-7A7731F291D9}"/>
          </ac:spMkLst>
        </pc:spChg>
        <pc:spChg chg="add mod">
          <ac:chgData name="Guest User" userId="" providerId="Windows Live" clId="Web-{34ABA1ED-29A2-4470-B8B5-931B4D21685B}" dt="2024-02-07T13:08:14.785" v="545" actId="1076"/>
          <ac:spMkLst>
            <pc:docMk/>
            <pc:sldMk cId="3138011815" sldId="260"/>
            <ac:spMk id="11" creationId="{FBA0F18A-6642-2C30-59CC-C62137D8CF8F}"/>
          </ac:spMkLst>
        </pc:spChg>
        <pc:picChg chg="add del mod">
          <ac:chgData name="Guest User" userId="" providerId="Windows Live" clId="Web-{34ABA1ED-29A2-4470-B8B5-931B4D21685B}" dt="2024-02-07T13:07:53.503" v="539"/>
          <ac:picMkLst>
            <pc:docMk/>
            <pc:sldMk cId="3138011815" sldId="260"/>
            <ac:picMk id="6" creationId="{1A69587F-F574-B46F-75E5-D7DA8443063C}"/>
          </ac:picMkLst>
        </pc:picChg>
        <pc:picChg chg="add del mod">
          <ac:chgData name="Guest User" userId="" providerId="Windows Live" clId="Web-{34ABA1ED-29A2-4470-B8B5-931B4D21685B}" dt="2024-02-07T12:37:54.351" v="355"/>
          <ac:picMkLst>
            <pc:docMk/>
            <pc:sldMk cId="3138011815" sldId="260"/>
            <ac:picMk id="6" creationId="{51E6BBCF-4A33-FCB1-EC5B-C575126156B5}"/>
          </ac:picMkLst>
        </pc:picChg>
        <pc:picChg chg="add del mod">
          <ac:chgData name="Guest User" userId="" providerId="Windows Live" clId="Web-{34ABA1ED-29A2-4470-B8B5-931B4D21685B}" dt="2024-02-07T12:31:08.619" v="354"/>
          <ac:picMkLst>
            <pc:docMk/>
            <pc:sldMk cId="3138011815" sldId="260"/>
            <ac:picMk id="8" creationId="{2F72D5CE-A485-ACA2-49A3-73B4A152A80F}"/>
          </ac:picMkLst>
        </pc:picChg>
        <pc:picChg chg="add del mod">
          <ac:chgData name="Guest User" userId="" providerId="Windows Live" clId="Web-{34ABA1ED-29A2-4470-B8B5-931B4D21685B}" dt="2024-02-07T13:06:38.157" v="517"/>
          <ac:picMkLst>
            <pc:docMk/>
            <pc:sldMk cId="3138011815" sldId="260"/>
            <ac:picMk id="9" creationId="{947AA5EA-CE4A-D3E4-3B35-DE975DA8FBBC}"/>
          </ac:picMkLst>
        </pc:picChg>
        <pc:picChg chg="add mod">
          <ac:chgData name="Guest User" userId="" providerId="Windows Live" clId="Web-{34ABA1ED-29A2-4470-B8B5-931B4D21685B}" dt="2024-02-07T13:08:04.457" v="543" actId="1076"/>
          <ac:picMkLst>
            <pc:docMk/>
            <pc:sldMk cId="3138011815" sldId="260"/>
            <ac:picMk id="12" creationId="{0A269FD0-2078-D676-97DC-0160F2F97C13}"/>
          </ac:picMkLst>
        </pc:picChg>
        <pc:picChg chg="add del mod">
          <ac:chgData name="Guest User" userId="" providerId="Windows Live" clId="Web-{34ABA1ED-29A2-4470-B8B5-931B4D21685B}" dt="2024-02-07T13:07:24.409" v="535"/>
          <ac:picMkLst>
            <pc:docMk/>
            <pc:sldMk cId="3138011815" sldId="260"/>
            <ac:picMk id="13" creationId="{AB02ED73-1722-8E0C-F58F-002F068DE2E7}"/>
          </ac:picMkLst>
        </pc:picChg>
        <pc:picChg chg="add mod">
          <ac:chgData name="Guest User" userId="" providerId="Windows Live" clId="Web-{34ABA1ED-29A2-4470-B8B5-931B4D21685B}" dt="2024-02-07T13:08:02.394" v="542" actId="1076"/>
          <ac:picMkLst>
            <pc:docMk/>
            <pc:sldMk cId="3138011815" sldId="260"/>
            <ac:picMk id="14" creationId="{4056A43C-65A1-DC05-849A-FCD50FDDE159}"/>
          </ac:picMkLst>
        </pc:picChg>
      </pc:sldChg>
      <pc:sldChg chg="addSp delSp modSp ord">
        <pc:chgData name="Guest User" userId="" providerId="Windows Live" clId="Web-{34ABA1ED-29A2-4470-B8B5-931B4D21685B}" dt="2024-02-07T15:33:42.815" v="885"/>
        <pc:sldMkLst>
          <pc:docMk/>
          <pc:sldMk cId="2944205843" sldId="261"/>
        </pc:sldMkLst>
        <pc:spChg chg="mod">
          <ac:chgData name="Guest User" userId="" providerId="Windows Live" clId="Web-{34ABA1ED-29A2-4470-B8B5-931B4D21685B}" dt="2024-02-07T14:05:35.834" v="847" actId="14100"/>
          <ac:spMkLst>
            <pc:docMk/>
            <pc:sldMk cId="2944205843" sldId="261"/>
            <ac:spMk id="5" creationId="{587F0811-28EB-A4A0-A6ED-8B58F7F3A1B4}"/>
          </ac:spMkLst>
        </pc:spChg>
        <pc:spChg chg="add del">
          <ac:chgData name="Guest User" userId="" providerId="Windows Live" clId="Web-{34ABA1ED-29A2-4470-B8B5-931B4D21685B}" dt="2024-02-07T15:33:42.815" v="885"/>
          <ac:spMkLst>
            <pc:docMk/>
            <pc:sldMk cId="2944205843" sldId="261"/>
            <ac:spMk id="7" creationId="{E28EB861-3C43-48FE-1173-52C8F3409E02}"/>
          </ac:spMkLst>
        </pc:spChg>
        <pc:picChg chg="add mod">
          <ac:chgData name="Guest User" userId="" providerId="Windows Live" clId="Web-{34ABA1ED-29A2-4470-B8B5-931B4D21685B}" dt="2024-02-07T15:28:26.602" v="862" actId="1076"/>
          <ac:picMkLst>
            <pc:docMk/>
            <pc:sldMk cId="2944205843" sldId="261"/>
            <ac:picMk id="2" creationId="{8500A4E1-BC2F-7C26-4ABA-F11F64DC07BE}"/>
          </ac:picMkLst>
        </pc:picChg>
        <pc:picChg chg="add mod">
          <ac:chgData name="Guest User" userId="" providerId="Windows Live" clId="Web-{34ABA1ED-29A2-4470-B8B5-931B4D21685B}" dt="2024-02-07T15:28:30.696" v="863" actId="1076"/>
          <ac:picMkLst>
            <pc:docMk/>
            <pc:sldMk cId="2944205843" sldId="261"/>
            <ac:picMk id="4" creationId="{428FA106-2798-D179-1482-800055EAF75B}"/>
          </ac:picMkLst>
        </pc:picChg>
      </pc:sldChg>
      <pc:sldChg chg="addSp delSp modSp add del">
        <pc:chgData name="Guest User" userId="" providerId="Windows Live" clId="Web-{34ABA1ED-29A2-4470-B8B5-931B4D21685B}" dt="2024-02-07T14:04:44.317" v="846" actId="1076"/>
        <pc:sldMkLst>
          <pc:docMk/>
          <pc:sldMk cId="1201792775" sldId="262"/>
        </pc:sldMkLst>
        <pc:spChg chg="add mod">
          <ac:chgData name="Guest User" userId="" providerId="Windows Live" clId="Web-{34ABA1ED-29A2-4470-B8B5-931B4D21685B}" dt="2024-02-07T13:33:07.274" v="760" actId="20577"/>
          <ac:spMkLst>
            <pc:docMk/>
            <pc:sldMk cId="1201792775" sldId="262"/>
            <ac:spMk id="2" creationId="{FE575F28-9558-B010-13F4-8E3F04F9277F}"/>
          </ac:spMkLst>
        </pc:spChg>
        <pc:spChg chg="mod">
          <ac:chgData name="Guest User" userId="" providerId="Windows Live" clId="Web-{34ABA1ED-29A2-4470-B8B5-931B4D21685B}" dt="2024-02-07T13:31:32.521" v="733" actId="20577"/>
          <ac:spMkLst>
            <pc:docMk/>
            <pc:sldMk cId="1201792775" sldId="262"/>
            <ac:spMk id="3" creationId="{6AF20E28-4317-47AA-0B8D-160E0C722299}"/>
          </ac:spMkLst>
        </pc:spChg>
        <pc:spChg chg="mod">
          <ac:chgData name="Guest User" userId="" providerId="Windows Live" clId="Web-{34ABA1ED-29A2-4470-B8B5-931B4D21685B}" dt="2024-02-07T14:03:32.986" v="801"/>
          <ac:spMkLst>
            <pc:docMk/>
            <pc:sldMk cId="1201792775" sldId="262"/>
            <ac:spMk id="5" creationId="{587F0811-28EB-A4A0-A6ED-8B58F7F3A1B4}"/>
          </ac:spMkLst>
        </pc:spChg>
        <pc:spChg chg="add mod">
          <ac:chgData name="Guest User" userId="" providerId="Windows Live" clId="Web-{34ABA1ED-29A2-4470-B8B5-931B4D21685B}" dt="2024-02-07T14:04:22.488" v="835" actId="1076"/>
          <ac:spMkLst>
            <pc:docMk/>
            <pc:sldMk cId="1201792775" sldId="262"/>
            <ac:spMk id="8" creationId="{81DC9353-3CE0-8FE5-6AE6-BEBC90C90F59}"/>
          </ac:spMkLst>
        </pc:spChg>
        <pc:spChg chg="add mod">
          <ac:chgData name="Guest User" userId="" providerId="Windows Live" clId="Web-{34ABA1ED-29A2-4470-B8B5-931B4D21685B}" dt="2024-02-07T14:04:44.317" v="846" actId="1076"/>
          <ac:spMkLst>
            <pc:docMk/>
            <pc:sldMk cId="1201792775" sldId="262"/>
            <ac:spMk id="9" creationId="{811C0355-7C8A-74E7-8B52-AF262BA0BB30}"/>
          </ac:spMkLst>
        </pc:spChg>
        <pc:picChg chg="add mod">
          <ac:chgData name="Guest User" userId="" providerId="Windows Live" clId="Web-{34ABA1ED-29A2-4470-B8B5-931B4D21685B}" dt="2024-02-07T14:04:14.988" v="833" actId="1076"/>
          <ac:picMkLst>
            <pc:docMk/>
            <pc:sldMk cId="1201792775" sldId="262"/>
            <ac:picMk id="4" creationId="{8EF89A1D-9908-859D-0F75-DDC89C553540}"/>
          </ac:picMkLst>
        </pc:picChg>
        <pc:picChg chg="add del mod">
          <ac:chgData name="Guest User" userId="" providerId="Windows Live" clId="Web-{34ABA1ED-29A2-4470-B8B5-931B4D21685B}" dt="2024-02-07T14:02:06.046" v="785"/>
          <ac:picMkLst>
            <pc:docMk/>
            <pc:sldMk cId="1201792775" sldId="262"/>
            <ac:picMk id="6" creationId="{5657E8ED-DB44-3725-8D70-72DD4D626986}"/>
          </ac:picMkLst>
        </pc:picChg>
        <pc:picChg chg="add mod">
          <ac:chgData name="Guest User" userId="" providerId="Windows Live" clId="Web-{34ABA1ED-29A2-4470-B8B5-931B4D21685B}" dt="2024-02-07T14:04:17.441" v="834" actId="1076"/>
          <ac:picMkLst>
            <pc:docMk/>
            <pc:sldMk cId="1201792775" sldId="262"/>
            <ac:picMk id="7" creationId="{BF9F26FF-B3DA-A6D0-CB81-033402B77460}"/>
          </ac:picMkLst>
        </pc:picChg>
      </pc:sldChg>
      <pc:sldChg chg="addSp delSp modSp add del">
        <pc:chgData name="Guest User" userId="" providerId="Windows Live" clId="Web-{34ABA1ED-29A2-4470-B8B5-931B4D21685B}" dt="2024-02-07T13:31:26.317" v="729"/>
        <pc:sldMkLst>
          <pc:docMk/>
          <pc:sldMk cId="1331610920" sldId="263"/>
        </pc:sldMkLst>
        <pc:spChg chg="mod">
          <ac:chgData name="Guest User" userId="" providerId="Windows Live" clId="Web-{34ABA1ED-29A2-4470-B8B5-931B4D21685B}" dt="2024-02-07T13:22:28.455" v="632" actId="20577"/>
          <ac:spMkLst>
            <pc:docMk/>
            <pc:sldMk cId="1331610920" sldId="263"/>
            <ac:spMk id="3" creationId="{6AF20E28-4317-47AA-0B8D-160E0C722299}"/>
          </ac:spMkLst>
        </pc:spChg>
        <pc:spChg chg="del mod">
          <ac:chgData name="Guest User" userId="" providerId="Windows Live" clId="Web-{34ABA1ED-29A2-4470-B8B5-931B4D21685B}" dt="2024-02-07T13:11:32.136" v="605"/>
          <ac:spMkLst>
            <pc:docMk/>
            <pc:sldMk cId="1331610920" sldId="263"/>
            <ac:spMk id="5" creationId="{587F0811-28EB-A4A0-A6ED-8B58F7F3A1B4}"/>
          </ac:spMkLst>
        </pc:spChg>
        <pc:spChg chg="add mod">
          <ac:chgData name="Guest User" userId="" providerId="Windows Live" clId="Web-{34ABA1ED-29A2-4470-B8B5-931B4D21685B}" dt="2024-02-07T13:12:06.668" v="619" actId="20577"/>
          <ac:spMkLst>
            <pc:docMk/>
            <pc:sldMk cId="1331610920" sldId="263"/>
            <ac:spMk id="7" creationId="{D5339D47-CC83-8805-0A96-E1550B3AB15C}"/>
          </ac:spMkLst>
        </pc:spChg>
        <pc:picChg chg="add del">
          <ac:chgData name="Guest User" userId="" providerId="Windows Live" clId="Web-{34ABA1ED-29A2-4470-B8B5-931B4D21685B}" dt="2024-02-07T13:09:50.523" v="597"/>
          <ac:picMkLst>
            <pc:docMk/>
            <pc:sldMk cId="1331610920" sldId="263"/>
            <ac:picMk id="4" creationId="{7CE92577-47C9-9E9B-A7C9-B5581F7CC954}"/>
          </ac:picMkLst>
        </pc:picChg>
      </pc:sldChg>
      <pc:sldChg chg="modSp">
        <pc:chgData name="Guest User" userId="" providerId="Windows Live" clId="Web-{34ABA1ED-29A2-4470-B8B5-931B4D21685B}" dt="2024-02-07T15:32:47.110" v="883" actId="14100"/>
        <pc:sldMkLst>
          <pc:docMk/>
          <pc:sldMk cId="1823810312" sldId="264"/>
        </pc:sldMkLst>
        <pc:spChg chg="mod">
          <ac:chgData name="Guest User" userId="" providerId="Windows Live" clId="Web-{34ABA1ED-29A2-4470-B8B5-931B4D21685B}" dt="2024-02-07T15:32:20.062" v="872" actId="20577"/>
          <ac:spMkLst>
            <pc:docMk/>
            <pc:sldMk cId="1823810312" sldId="264"/>
            <ac:spMk id="3" creationId="{6AF20E28-4317-47AA-0B8D-160E0C722299}"/>
          </ac:spMkLst>
        </pc:spChg>
        <pc:spChg chg="mod">
          <ac:chgData name="Guest User" userId="" providerId="Windows Live" clId="Web-{34ABA1ED-29A2-4470-B8B5-931B4D21685B}" dt="2024-02-07T15:32:47.110" v="883" actId="14100"/>
          <ac:spMkLst>
            <pc:docMk/>
            <pc:sldMk cId="1823810312" sldId="264"/>
            <ac:spMk id="5" creationId="{587F0811-28EB-A4A0-A6ED-8B58F7F3A1B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CC8E-A52F-3F2C-D5C7-8530DACEFE25}"/>
              </a:ext>
            </a:extLst>
          </p:cNvPr>
          <p:cNvSpPr>
            <a:spLocks noGrp="1"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Calibri Light"/>
              </a:rPr>
              <a:t>Sign Language To Text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412302-22C9-936C-0806-0F9D5CFDCBE6}"/>
              </a:ext>
            </a:extLst>
          </p:cNvPr>
          <p:cNvSpPr>
            <a:spLocks noGrp="1"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Oren Raz and Lam Kai Yi Karen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79C224-86AD-FF1B-EC87-347E7A342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576" y="0"/>
            <a:ext cx="4901424" cy="6858000"/>
          </a:xfrm>
          <a:prstGeom prst="rect">
            <a:avLst/>
          </a:prstGeom>
        </p:spPr>
      </p:pic>
      <p:graphicFrame>
        <p:nvGraphicFramePr>
          <p:cNvPr id="5" name="Content Placeholder 9">
            <a:extLst>
              <a:ext uri="{FF2B5EF4-FFF2-40B4-BE49-F238E27FC236}">
                <a16:creationId xmlns:a16="http://schemas.microsoft.com/office/drawing/2014/main" id="{BD67B6F4-3DA1-4BF9-FA46-3EC4E45457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119208"/>
              </p:ext>
            </p:extLst>
          </p:nvPr>
        </p:nvGraphicFramePr>
        <p:xfrm>
          <a:off x="309523" y="2107593"/>
          <a:ext cx="6634973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8468">
                  <a:extLst>
                    <a:ext uri="{9D8B030D-6E8A-4147-A177-3AD203B41FA5}">
                      <a16:colId xmlns:a16="http://schemas.microsoft.com/office/drawing/2014/main" val="569272974"/>
                    </a:ext>
                  </a:extLst>
                </a:gridCol>
                <a:gridCol w="1692357">
                  <a:extLst>
                    <a:ext uri="{9D8B030D-6E8A-4147-A177-3AD203B41FA5}">
                      <a16:colId xmlns:a16="http://schemas.microsoft.com/office/drawing/2014/main" val="176433491"/>
                    </a:ext>
                  </a:extLst>
                </a:gridCol>
                <a:gridCol w="2734148">
                  <a:extLst>
                    <a:ext uri="{9D8B030D-6E8A-4147-A177-3AD203B41FA5}">
                      <a16:colId xmlns:a16="http://schemas.microsoft.com/office/drawing/2014/main" val="3286740898"/>
                    </a:ext>
                  </a:extLst>
                </a:gridCol>
              </a:tblGrid>
              <a:tr h="273031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b="1"/>
                        <a:t>COMPLETE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b="1"/>
                        <a:t>AFTER REMOVAL OF MISSING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069284"/>
                  </a:ext>
                </a:extLst>
              </a:tr>
              <a:tr h="273031">
                <a:tc>
                  <a:txBody>
                    <a:bodyPr/>
                    <a:lstStyle/>
                    <a:p>
                      <a:r>
                        <a:rPr lang="en-US" sz="1700"/>
                        <a:t># of Unique 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444101"/>
                  </a:ext>
                </a:extLst>
              </a:tr>
              <a:tr h="273031">
                <a:tc>
                  <a:txBody>
                    <a:bodyPr/>
                    <a:lstStyle/>
                    <a:p>
                      <a:r>
                        <a:rPr lang="en-US" sz="1700"/>
                        <a:t># of Unique 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38187"/>
                  </a:ext>
                </a:extLst>
              </a:tr>
              <a:tr h="27303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# of Unique Signers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119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506982"/>
                  </a:ext>
                </a:extLst>
              </a:tr>
              <a:tr h="273031">
                <a:tc>
                  <a:txBody>
                    <a:bodyPr/>
                    <a:lstStyle/>
                    <a:p>
                      <a:r>
                        <a:rPr lang="en-US" sz="1700"/>
                        <a:t># of Instances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21083</a:t>
                      </a:r>
                      <a:endParaRPr lang="en-US" sz="1700" b="0" i="0" u="none" strike="noStrike" noProof="0">
                        <a:latin typeface="Calibri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11980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66631"/>
                  </a:ext>
                </a:extLst>
              </a:tr>
              <a:tr h="273031">
                <a:tc>
                  <a:txBody>
                    <a:bodyPr/>
                    <a:lstStyle/>
                    <a:p>
                      <a:r>
                        <a:rPr lang="en-US" sz="17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Average Instances Per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10.5415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5.99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242747"/>
                  </a:ext>
                </a:extLst>
              </a:tr>
              <a:tr h="474837">
                <a:tc>
                  <a:txBody>
                    <a:bodyPr/>
                    <a:lstStyle/>
                    <a:p>
                      <a:r>
                        <a:rPr lang="en-US" sz="1700"/>
                        <a:t>Minimum Instances Per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6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497611"/>
                  </a:ext>
                </a:extLst>
              </a:tr>
              <a:tr h="4748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Maximum Instances Per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284467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CF76D28D-8E1F-1510-A1DE-2008D18DC1D5}"/>
              </a:ext>
            </a:extLst>
          </p:cNvPr>
          <p:cNvSpPr>
            <a:spLocks noGrp="1"/>
          </p:cNvSpPr>
          <p:nvPr/>
        </p:nvSpPr>
        <p:spPr>
          <a:xfrm>
            <a:off x="451338" y="789914"/>
            <a:ext cx="11322423" cy="575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>
                <a:cs typeface="Calibri Light"/>
              </a:rPr>
              <a:t>Recall from last week</a:t>
            </a:r>
          </a:p>
        </p:txBody>
      </p:sp>
    </p:spTree>
    <p:extLst>
      <p:ext uri="{BB962C8B-B14F-4D97-AF65-F5344CB8AC3E}">
        <p14:creationId xmlns:p14="http://schemas.microsoft.com/office/powerpoint/2010/main" val="2108298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3D5F37-6949-4655-3C28-185CEA0E10D5}"/>
              </a:ext>
            </a:extLst>
          </p:cNvPr>
          <p:cNvSpPr>
            <a:spLocks noGrp="1"/>
          </p:cNvSpPr>
          <p:nvPr/>
        </p:nvSpPr>
        <p:spPr>
          <a:xfrm>
            <a:off x="451338" y="789914"/>
            <a:ext cx="11322423" cy="575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>
                <a:cs typeface="Calibri Light"/>
              </a:rPr>
              <a:t>Data Improvements: Train-Test-Validation Split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7F0811-28EB-A4A0-A6ED-8B58F7F3A1B4}"/>
              </a:ext>
            </a:extLst>
          </p:cNvPr>
          <p:cNvSpPr txBox="1">
            <a:spLocks/>
          </p:cNvSpPr>
          <p:nvPr/>
        </p:nvSpPr>
        <p:spPr>
          <a:xfrm>
            <a:off x="573855" y="1594382"/>
            <a:ext cx="11197030" cy="46511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839A614-9A08-4275-A082-23DC7EBFC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37" y="1716075"/>
            <a:ext cx="3632486" cy="433537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887D520-E246-BEAF-6C65-B73207099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449" y="1703997"/>
            <a:ext cx="4092039" cy="4355433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675330C-6153-E30D-21D7-09814BBE17C8}"/>
              </a:ext>
            </a:extLst>
          </p:cNvPr>
          <p:cNvSpPr txBox="1">
            <a:spLocks/>
          </p:cNvSpPr>
          <p:nvPr/>
        </p:nvSpPr>
        <p:spPr>
          <a:xfrm>
            <a:off x="9007419" y="4423487"/>
            <a:ext cx="2609911" cy="5843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>
                <a:cs typeface="Calibri"/>
              </a:rPr>
              <a:t>TEST SET</a:t>
            </a:r>
          </a:p>
          <a:p>
            <a:pPr algn="ctr"/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#</a:t>
            </a:r>
            <a:r>
              <a:rPr lang="en-US" sz="14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2, #52, #12, #98, #88</a:t>
            </a:r>
          </a:p>
          <a:p>
            <a:pPr algn="ctr"/>
            <a:endParaRPr lang="en-US" sz="140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4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4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4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4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4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4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4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400" b="1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endParaRPr lang="en-US" sz="1400" b="1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75330C-6153-E30D-21D7-09814BBE17C8}"/>
              </a:ext>
            </a:extLst>
          </p:cNvPr>
          <p:cNvSpPr txBox="1">
            <a:spLocks/>
          </p:cNvSpPr>
          <p:nvPr/>
        </p:nvSpPr>
        <p:spPr>
          <a:xfrm>
            <a:off x="9007061" y="5232732"/>
            <a:ext cx="2609911" cy="7390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>
                <a:cs typeface="Calibri"/>
              </a:rPr>
              <a:t>VALIDATION SET</a:t>
            </a:r>
          </a:p>
          <a:p>
            <a:pPr algn="ctr"/>
            <a:r>
              <a:rPr lang="en-US" sz="1500">
                <a:solidFill>
                  <a:srgbClr val="000000"/>
                </a:solidFill>
                <a:ea typeface="+mn-lt"/>
                <a:cs typeface="+mn-lt"/>
              </a:rPr>
              <a:t>#59, #115, #90, #4, #116, #100, #101, #102, #96, #90, #36</a:t>
            </a:r>
          </a:p>
          <a:p>
            <a:pPr algn="ctr"/>
            <a:endParaRPr lang="en-US" sz="1400">
              <a:solidFill>
                <a:srgbClr val="B5CEA8"/>
              </a:solidFill>
              <a:latin typeface="Menlo"/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4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4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4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4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4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4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4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400" b="1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BD65A1C-3220-1092-4D89-350AF9497683}"/>
              </a:ext>
            </a:extLst>
          </p:cNvPr>
          <p:cNvSpPr txBox="1">
            <a:spLocks/>
          </p:cNvSpPr>
          <p:nvPr/>
        </p:nvSpPr>
        <p:spPr>
          <a:xfrm>
            <a:off x="9006049" y="1829514"/>
            <a:ext cx="2604309" cy="23680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>
                <a:cs typeface="Calibri"/>
              </a:rPr>
              <a:t>TRAIN SET</a:t>
            </a:r>
          </a:p>
          <a:p>
            <a:pPr algn="ctr"/>
            <a:r>
              <a:rPr lang="en-US" sz="140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#118, #31, #59, #11, #115, #94, #6, #21, #10, #38, #56, #41, #4, #45, #32, #46, #13, #42, #39, #17, #89, #60, #35, #15, #3, #92, #93, #34, #107, #28, #99, #37, #8, #97, #70, #19, #91, #106, #63, #29, #26, #117, #66, #119, #50, #103, #120, #95, #78, #27, #108, #57, #53, #75, #104, #43, #40, #77, #1, #33, #22, #105, #48, #73, #23</a:t>
            </a:r>
          </a:p>
          <a:p>
            <a:pPr algn="ctr"/>
            <a:endParaRPr lang="en-US">
              <a:solidFill>
                <a:srgbClr val="000000"/>
              </a:solidFill>
              <a:latin typeface="Calibri" panose="020F0502020204030204"/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400">
              <a:solidFill>
                <a:srgbClr val="B5CEA8"/>
              </a:solidFill>
              <a:latin typeface="Menlo"/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4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4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4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4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4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4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400" b="1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endParaRPr lang="en-US" sz="1400" b="1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94F09A-463A-E281-032B-9E32D9BEEF13}"/>
              </a:ext>
            </a:extLst>
          </p:cNvPr>
          <p:cNvSpPr/>
          <p:nvPr/>
        </p:nvSpPr>
        <p:spPr>
          <a:xfrm>
            <a:off x="902072" y="2655794"/>
            <a:ext cx="1910602" cy="179293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86C7C1-643D-3CBD-D2BB-C1156A1D265B}"/>
              </a:ext>
            </a:extLst>
          </p:cNvPr>
          <p:cNvSpPr/>
          <p:nvPr/>
        </p:nvSpPr>
        <p:spPr>
          <a:xfrm>
            <a:off x="4779307" y="2779058"/>
            <a:ext cx="1977837" cy="179293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5DFD09-F4DD-11DA-E381-5FD837823629}"/>
              </a:ext>
            </a:extLst>
          </p:cNvPr>
          <p:cNvSpPr/>
          <p:nvPr/>
        </p:nvSpPr>
        <p:spPr>
          <a:xfrm>
            <a:off x="902071" y="4964205"/>
            <a:ext cx="1910602" cy="179293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BAA0E6-13D3-2B40-D48A-F4F1132F2661}"/>
              </a:ext>
            </a:extLst>
          </p:cNvPr>
          <p:cNvSpPr/>
          <p:nvPr/>
        </p:nvSpPr>
        <p:spPr>
          <a:xfrm>
            <a:off x="902071" y="3742763"/>
            <a:ext cx="1910602" cy="179293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73274-1D57-6D68-A070-C7333000DAD1}"/>
              </a:ext>
            </a:extLst>
          </p:cNvPr>
          <p:cNvSpPr/>
          <p:nvPr/>
        </p:nvSpPr>
        <p:spPr>
          <a:xfrm>
            <a:off x="4779306" y="3793189"/>
            <a:ext cx="1910602" cy="179293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AB8CBA-ABEA-D0EB-9853-E5B62A902D39}"/>
              </a:ext>
            </a:extLst>
          </p:cNvPr>
          <p:cNvSpPr/>
          <p:nvPr/>
        </p:nvSpPr>
        <p:spPr>
          <a:xfrm>
            <a:off x="4745688" y="4964203"/>
            <a:ext cx="2045072" cy="173691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45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3D5F37-6949-4655-3C28-185CEA0E10D5}"/>
              </a:ext>
            </a:extLst>
          </p:cNvPr>
          <p:cNvSpPr>
            <a:spLocks noGrp="1"/>
          </p:cNvSpPr>
          <p:nvPr/>
        </p:nvSpPr>
        <p:spPr>
          <a:xfrm>
            <a:off x="451338" y="303810"/>
            <a:ext cx="11328991" cy="1061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>
                <a:cs typeface="Calibri Light"/>
              </a:rPr>
              <a:t>Data Experiments – Feature Engineering: </a:t>
            </a:r>
            <a:endParaRPr lang="en-US">
              <a:cs typeface="Calibri Light" panose="020F0302020204030204"/>
            </a:endParaRPr>
          </a:p>
          <a:p>
            <a:r>
              <a:rPr lang="en-US" sz="4000" b="1" u="sng">
                <a:cs typeface="Calibri Light"/>
              </a:rPr>
              <a:t>Extraction of Key Features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7F0811-28EB-A4A0-A6ED-8B58F7F3A1B4}"/>
              </a:ext>
            </a:extLst>
          </p:cNvPr>
          <p:cNvSpPr txBox="1">
            <a:spLocks/>
          </p:cNvSpPr>
          <p:nvPr/>
        </p:nvSpPr>
        <p:spPr>
          <a:xfrm>
            <a:off x="573855" y="1594382"/>
            <a:ext cx="11203894" cy="45833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cs typeface="Calibri"/>
              </a:rPr>
              <a:t>EXTRACTING KEY FEATURES</a:t>
            </a: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1D894-9FED-EF60-82AA-010D32B05E47}"/>
              </a:ext>
            </a:extLst>
          </p:cNvPr>
          <p:cNvSpPr txBox="1"/>
          <p:nvPr/>
        </p:nvSpPr>
        <p:spPr>
          <a:xfrm>
            <a:off x="844376" y="5418296"/>
            <a:ext cx="108329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Key Feature Points include joints of fingers and arms, eyes, and mouth</a:t>
            </a:r>
          </a:p>
          <a:p>
            <a:r>
              <a:rPr lang="en-US">
                <a:cs typeface="Calibri"/>
              </a:rPr>
              <a:t>Extraction of Key Feature Points for each frame in 11,980 videos --&gt; 11,980 arrays of Key Feature Points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048DD47-B146-B8C9-2576-3113956C6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195" y="2095725"/>
            <a:ext cx="3387366" cy="3139079"/>
          </a:xfrm>
          <a:prstGeom prst="rect">
            <a:avLst/>
          </a:prstGeom>
        </p:spPr>
      </p:pic>
      <p:pic>
        <p:nvPicPr>
          <p:cNvPr id="9" name="Picture 8" descr="A person holding his hands up&#10;&#10;Description automatically generated">
            <a:extLst>
              <a:ext uri="{FF2B5EF4-FFF2-40B4-BE49-F238E27FC236}">
                <a16:creationId xmlns:a16="http://schemas.microsoft.com/office/drawing/2014/main" id="{05B6516B-6629-CC24-0FFB-BB57FFDB7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46" b="28727"/>
          <a:stretch/>
        </p:blipFill>
        <p:spPr>
          <a:xfrm>
            <a:off x="842391" y="2098310"/>
            <a:ext cx="2836128" cy="3195294"/>
          </a:xfrm>
          <a:prstGeom prst="rect">
            <a:avLst/>
          </a:prstGeom>
        </p:spPr>
      </p:pic>
      <p:pic>
        <p:nvPicPr>
          <p:cNvPr id="10" name="Picture 9" descr="A blue dots with red x marks&#10;&#10;Description automatically generated">
            <a:extLst>
              <a:ext uri="{FF2B5EF4-FFF2-40B4-BE49-F238E27FC236}">
                <a16:creationId xmlns:a16="http://schemas.microsoft.com/office/drawing/2014/main" id="{C4BEF58E-17A4-C9D3-3520-08A8912A07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30" b="-111"/>
          <a:stretch/>
        </p:blipFill>
        <p:spPr>
          <a:xfrm>
            <a:off x="7780769" y="2061400"/>
            <a:ext cx="3516160" cy="3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45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A4943FA-EB73-F69A-3B21-04049AA7F58A}"/>
              </a:ext>
            </a:extLst>
          </p:cNvPr>
          <p:cNvSpPr>
            <a:spLocks noGrp="1"/>
          </p:cNvSpPr>
          <p:nvPr/>
        </p:nvSpPr>
        <p:spPr>
          <a:xfrm>
            <a:off x="451338" y="303810"/>
            <a:ext cx="11328991" cy="1061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>
                <a:cs typeface="Calibri Light"/>
              </a:rPr>
              <a:t>Data Improvements – Feature Engineering: </a:t>
            </a:r>
            <a:endParaRPr lang="en-US">
              <a:cs typeface="Calibri Light" panose="020F0302020204030204"/>
            </a:endParaRPr>
          </a:p>
          <a:p>
            <a:r>
              <a:rPr lang="en-US" sz="4000" b="1" u="sng">
                <a:cs typeface="Calibri Light"/>
              </a:rPr>
              <a:t>Lateral Flipping of Key Feature Points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89A2E4-C0E4-B4E8-008A-E44F239CEBB8}"/>
              </a:ext>
            </a:extLst>
          </p:cNvPr>
          <p:cNvSpPr txBox="1">
            <a:spLocks/>
          </p:cNvSpPr>
          <p:nvPr/>
        </p:nvSpPr>
        <p:spPr>
          <a:xfrm>
            <a:off x="573855" y="1594382"/>
            <a:ext cx="11203894" cy="45833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ea typeface="+mn-lt"/>
                <a:cs typeface="+mn-lt"/>
              </a:rPr>
              <a:t>CATERING TO DIFFERENCES BETWEEN LEFT AND RIGHT HANDED SIGNERS</a:t>
            </a:r>
            <a:endParaRPr lang="en-US"/>
          </a:p>
          <a:p>
            <a:pPr algn="ctr"/>
            <a:endParaRPr lang="en-US"/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CD4AA-A712-3D18-4875-B64725D28C9C}"/>
              </a:ext>
            </a:extLst>
          </p:cNvPr>
          <p:cNvSpPr txBox="1"/>
          <p:nvPr/>
        </p:nvSpPr>
        <p:spPr>
          <a:xfrm>
            <a:off x="5026782" y="2032266"/>
            <a:ext cx="21415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69546.mp4 --&gt; "Yes"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54A84-BEB6-6701-49E7-9878FE8DC238}"/>
              </a:ext>
            </a:extLst>
          </p:cNvPr>
          <p:cNvSpPr txBox="1"/>
          <p:nvPr/>
        </p:nvSpPr>
        <p:spPr>
          <a:xfrm>
            <a:off x="2786616" y="5676116"/>
            <a:ext cx="67765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For signs that only require one hand --&gt; USE DOMINANT HAND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269892-8050-2533-8572-7A7731F291D9}"/>
              </a:ext>
            </a:extLst>
          </p:cNvPr>
          <p:cNvSpPr txBox="1"/>
          <p:nvPr/>
        </p:nvSpPr>
        <p:spPr>
          <a:xfrm>
            <a:off x="2654842" y="5103184"/>
            <a:ext cx="16316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Right Handed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A0F18A-6642-2C30-59CC-C62137D8CF8F}"/>
              </a:ext>
            </a:extLst>
          </p:cNvPr>
          <p:cNvSpPr txBox="1"/>
          <p:nvPr/>
        </p:nvSpPr>
        <p:spPr>
          <a:xfrm>
            <a:off x="7902902" y="5103184"/>
            <a:ext cx="16316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Left Handed</a:t>
            </a:r>
            <a:endParaRPr lang="en-US"/>
          </a:p>
        </p:txBody>
      </p:sp>
      <p:pic>
        <p:nvPicPr>
          <p:cNvPr id="12" name="Picture 11" descr="A person in a blue shirt&#10;&#10;Description automatically generated">
            <a:extLst>
              <a:ext uri="{FF2B5EF4-FFF2-40B4-BE49-F238E27FC236}">
                <a16:creationId xmlns:a16="http://schemas.microsoft.com/office/drawing/2014/main" id="{0A269FD0-2078-D676-97DC-0160F2F97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538" y="2461121"/>
            <a:ext cx="4640752" cy="2640964"/>
          </a:xfrm>
          <a:prstGeom prst="rect">
            <a:avLst/>
          </a:prstGeom>
        </p:spPr>
      </p:pic>
      <p:pic>
        <p:nvPicPr>
          <p:cNvPr id="14" name="Picture 13" descr="A person making a face with her fist&#10;&#10;Description automatically generated">
            <a:extLst>
              <a:ext uri="{FF2B5EF4-FFF2-40B4-BE49-F238E27FC236}">
                <a16:creationId xmlns:a16="http://schemas.microsoft.com/office/drawing/2014/main" id="{4056A43C-65A1-DC05-849A-FCD50FDDE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735" y="2459006"/>
            <a:ext cx="4675128" cy="264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1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9EF3098-0076-D209-C602-2F958C4F0E1D}"/>
              </a:ext>
            </a:extLst>
          </p:cNvPr>
          <p:cNvSpPr>
            <a:spLocks noGrp="1"/>
          </p:cNvSpPr>
          <p:nvPr/>
        </p:nvSpPr>
        <p:spPr>
          <a:xfrm>
            <a:off x="451338" y="303810"/>
            <a:ext cx="11328991" cy="1061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>
                <a:cs typeface="Calibri Light"/>
              </a:rPr>
              <a:t>Data Experiments – Feature Engineering: </a:t>
            </a:r>
            <a:endParaRPr lang="en-US"/>
          </a:p>
          <a:p>
            <a:r>
              <a:rPr lang="en-US" sz="4000" b="1" u="sng">
                <a:cs typeface="Calibri Light"/>
              </a:rPr>
              <a:t>Translation of Key Feature Points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9E72FF-8ACF-E891-2CD0-AE385957D83D}"/>
              </a:ext>
            </a:extLst>
          </p:cNvPr>
          <p:cNvSpPr txBox="1">
            <a:spLocks/>
          </p:cNvSpPr>
          <p:nvPr/>
        </p:nvSpPr>
        <p:spPr>
          <a:xfrm>
            <a:off x="573855" y="1594382"/>
            <a:ext cx="11203894" cy="45833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cs typeface="Calibri"/>
              </a:rPr>
              <a:t>CAPTURE VARIATIONS IN MOVEMENT IN VIDEO FRAME</a:t>
            </a: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05577-01A7-9C81-46C5-B75F6D7E6929}"/>
              </a:ext>
            </a:extLst>
          </p:cNvPr>
          <p:cNvSpPr txBox="1"/>
          <p:nvPr/>
        </p:nvSpPr>
        <p:spPr>
          <a:xfrm>
            <a:off x="844376" y="5418296"/>
            <a:ext cx="108329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Key Feature Points include joints of fingers and arms, eyes, and mouth</a:t>
            </a:r>
          </a:p>
          <a:p>
            <a:r>
              <a:rPr lang="en-US">
                <a:cs typeface="Calibri"/>
              </a:rPr>
              <a:t>Extraction of Key Feature Points for each frame in 11,980 videos --&gt; 11,980 arrays of Key Feature Points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3D5E4-DE03-E0B5-679C-C5E110177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80" b="55378"/>
          <a:stretch/>
        </p:blipFill>
        <p:spPr>
          <a:xfrm>
            <a:off x="952489" y="2279904"/>
            <a:ext cx="3392453" cy="3060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F2689A-FB0B-D18B-5DC0-EC12E8E04E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844" r="-180"/>
          <a:stretch/>
        </p:blipFill>
        <p:spPr>
          <a:xfrm>
            <a:off x="4415017" y="2279904"/>
            <a:ext cx="3392453" cy="3096771"/>
          </a:xfrm>
          <a:prstGeom prst="rect">
            <a:avLst/>
          </a:prstGeom>
        </p:spPr>
      </p:pic>
      <p:pic>
        <p:nvPicPr>
          <p:cNvPr id="9" name="Graphic 8" descr="Thumbs up sign with solid fill">
            <a:extLst>
              <a:ext uri="{FF2B5EF4-FFF2-40B4-BE49-F238E27FC236}">
                <a16:creationId xmlns:a16="http://schemas.microsoft.com/office/drawing/2014/main" id="{E7BA04E5-B34A-A081-32C1-7FC65F9AC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4224" y="4276344"/>
            <a:ext cx="914400" cy="914400"/>
          </a:xfrm>
          <a:prstGeom prst="rect">
            <a:avLst/>
          </a:prstGeom>
        </p:spPr>
      </p:pic>
      <p:pic>
        <p:nvPicPr>
          <p:cNvPr id="2" name="Graphic 1" descr="Thumbs up sign with solid fill">
            <a:extLst>
              <a:ext uri="{FF2B5EF4-FFF2-40B4-BE49-F238E27FC236}">
                <a16:creationId xmlns:a16="http://schemas.microsoft.com/office/drawing/2014/main" id="{04744F14-C385-7DB6-94F5-81B21DC96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18787" y="42747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0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2.22222E-6 L 0.00013 -0.11713 C 0.00013 -0.16968 -0.04128 -0.23426 -0.075 -0.23426 L -0.1504 -0.23426 " pathEditMode="relative" rAng="5400000" ptsTypes="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26" y="-117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6 L -4.16667E-7 -0.09491 C -4.16667E-7 -0.13774 -0.05247 -0.19005 -0.09531 -0.19005 L -0.19102 -0.19005 " pathEditMode="relative" rAng="5400000" ptsTypes="AA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-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7F0811-28EB-A4A0-A6ED-8B58F7F3A1B4}"/>
              </a:ext>
            </a:extLst>
          </p:cNvPr>
          <p:cNvSpPr txBox="1">
            <a:spLocks/>
          </p:cNvSpPr>
          <p:nvPr/>
        </p:nvSpPr>
        <p:spPr>
          <a:xfrm>
            <a:off x="446855" y="1711613"/>
            <a:ext cx="11203894" cy="4516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ea typeface="+mn-lt"/>
                <a:cs typeface="+mn-lt"/>
              </a:rPr>
              <a:t>CAPTURE MOVEMENT OF DIFFERENT SIZE IN VIDEO FRAME</a:t>
            </a:r>
            <a:endParaRPr lang="en-US" sz="1800">
              <a:solidFill>
                <a:srgbClr val="808080"/>
              </a:solidFill>
              <a:cs typeface="Calibri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3AACA7-5CA9-4EDF-52EB-8C8F3056114A}"/>
              </a:ext>
            </a:extLst>
          </p:cNvPr>
          <p:cNvSpPr>
            <a:spLocks noGrp="1"/>
          </p:cNvSpPr>
          <p:nvPr/>
        </p:nvSpPr>
        <p:spPr>
          <a:xfrm>
            <a:off x="451338" y="303810"/>
            <a:ext cx="11328991" cy="1061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>
                <a:cs typeface="Calibri Light"/>
              </a:rPr>
              <a:t>Data Experiments – Feature Engineering: </a:t>
            </a:r>
            <a:endParaRPr lang="en-US">
              <a:cs typeface="Calibri Light" panose="020F0302020204030204"/>
            </a:endParaRPr>
          </a:p>
          <a:p>
            <a:r>
              <a:rPr lang="en-US" sz="4000" b="1" u="sng">
                <a:cs typeface="Calibri Light"/>
              </a:rPr>
              <a:t>Zooming In of Key Feature Points</a:t>
            </a:r>
            <a:endParaRPr lang="en-US"/>
          </a:p>
        </p:txBody>
      </p:sp>
      <p:pic>
        <p:nvPicPr>
          <p:cNvPr id="2" name="Picture 1" descr="A person holding his hands up&#10;&#10;Description automatically generated">
            <a:extLst>
              <a:ext uri="{FF2B5EF4-FFF2-40B4-BE49-F238E27FC236}">
                <a16:creationId xmlns:a16="http://schemas.microsoft.com/office/drawing/2014/main" id="{8500A4E1-BC2F-7C26-4ABA-F11F64DC0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970" y="2273555"/>
            <a:ext cx="4875655" cy="2858712"/>
          </a:xfrm>
          <a:prstGeom prst="rect">
            <a:avLst/>
          </a:prstGeom>
        </p:spPr>
      </p:pic>
      <p:pic>
        <p:nvPicPr>
          <p:cNvPr id="4" name="Picture 3" descr="A person holding his hands up&#10;&#10;Description automatically generated">
            <a:extLst>
              <a:ext uri="{FF2B5EF4-FFF2-40B4-BE49-F238E27FC236}">
                <a16:creationId xmlns:a16="http://schemas.microsoft.com/office/drawing/2014/main" id="{428FA106-2798-D179-1482-800055EAF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325" y="2325460"/>
            <a:ext cx="4692316" cy="275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05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7F0811-28EB-A4A0-A6ED-8B58F7F3A1B4}"/>
              </a:ext>
            </a:extLst>
          </p:cNvPr>
          <p:cNvSpPr txBox="1">
            <a:spLocks/>
          </p:cNvSpPr>
          <p:nvPr/>
        </p:nvSpPr>
        <p:spPr>
          <a:xfrm>
            <a:off x="573855" y="1594382"/>
            <a:ext cx="5188104" cy="477688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cs typeface="Calibri"/>
              </a:rPr>
              <a:t>RANDOM REMOVAL OF KEY FEATURE POINTS</a:t>
            </a:r>
            <a:endParaRPr lang="en-US">
              <a:cs typeface="Calibri"/>
            </a:endParaRPr>
          </a:p>
          <a:p>
            <a:pPr algn="ctr"/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endParaRPr lang="en-US" b="1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F20E28-4317-47AA-0B8D-160E0C722299}"/>
              </a:ext>
            </a:extLst>
          </p:cNvPr>
          <p:cNvSpPr>
            <a:spLocks noGrp="1"/>
          </p:cNvSpPr>
          <p:nvPr/>
        </p:nvSpPr>
        <p:spPr>
          <a:xfrm>
            <a:off x="451338" y="303810"/>
            <a:ext cx="11328991" cy="1061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>
                <a:cs typeface="Calibri Light"/>
              </a:rPr>
              <a:t>Model Testing – Anticipating Problem of Overfitting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575F28-9558-B010-13F4-8E3F04F9277F}"/>
              </a:ext>
            </a:extLst>
          </p:cNvPr>
          <p:cNvSpPr txBox="1">
            <a:spLocks/>
          </p:cNvSpPr>
          <p:nvPr/>
        </p:nvSpPr>
        <p:spPr>
          <a:xfrm>
            <a:off x="6022441" y="1594382"/>
            <a:ext cx="5497488" cy="477688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cs typeface="Calibri"/>
              </a:rPr>
              <a:t>DIMENSIONALITY REDUCTION</a:t>
            </a:r>
            <a:endParaRPr lang="en-US"/>
          </a:p>
          <a:p>
            <a:pPr algn="ctr"/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r>
              <a:rPr lang="en-US" sz="1600" b="1">
                <a:solidFill>
                  <a:srgbClr val="000000"/>
                </a:solidFill>
                <a:ea typeface="+mn-lt"/>
                <a:cs typeface="+mn-lt"/>
              </a:rPr>
              <a:t>Data</a:t>
            </a:r>
          </a:p>
          <a:p>
            <a:pPr algn="ctr"/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543 landmarks (33 pose landmarks, 468 face landmarks, and 21 hand landmarks per hand) --&gt; NUMBERED</a:t>
            </a:r>
          </a:p>
          <a:p>
            <a:pPr marL="0" indent="0" algn="ctr">
              <a:buNone/>
            </a:pPr>
            <a:endParaRPr lang="en-US" sz="1600" b="1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endParaRPr lang="en-US" sz="1600" b="1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r>
              <a:rPr lang="en-US" sz="1600" b="1">
                <a:solidFill>
                  <a:srgbClr val="000000"/>
                </a:solidFill>
                <a:ea typeface="+mn-lt"/>
                <a:cs typeface="+mn-lt"/>
              </a:rPr>
              <a:t>Possible Feature Selection Algorithms to Test</a:t>
            </a:r>
          </a:p>
          <a:p>
            <a:pPr algn="ctr"/>
            <a:endParaRPr lang="en-US" sz="1600" b="1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r>
              <a:rPr lang="en-US" sz="1600" b="1">
                <a:solidFill>
                  <a:srgbClr val="000000"/>
                </a:solidFill>
                <a:ea typeface="+mn-lt"/>
                <a:cs typeface="+mn-lt"/>
              </a:rPr>
              <a:t>Principal Component Analysis</a:t>
            </a:r>
          </a:p>
          <a:p>
            <a:pPr algn="ctr"/>
            <a:endParaRPr lang="en-US" sz="1600">
              <a:ea typeface="+mn-lt"/>
              <a:cs typeface="+mn-lt"/>
            </a:endParaRPr>
          </a:p>
          <a:p>
            <a:pPr algn="ctr"/>
            <a:r>
              <a:rPr lang="en-US" sz="1600" b="1">
                <a:ea typeface="+mn-lt"/>
                <a:cs typeface="+mn-lt"/>
              </a:rPr>
              <a:t>Temporal Dimension Reduction</a:t>
            </a:r>
            <a:endParaRPr lang="en-US" sz="1600" b="1">
              <a:cs typeface="Calibri"/>
            </a:endParaRPr>
          </a:p>
          <a:p>
            <a:pPr algn="ctr"/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Frame averaging, frame differencing, or keyframe extraction</a:t>
            </a:r>
            <a:endParaRPr lang="en-US" sz="1600">
              <a:solidFill>
                <a:srgbClr val="374151"/>
              </a:solidFill>
              <a:cs typeface="Calibri"/>
            </a:endParaRPr>
          </a:p>
          <a:p>
            <a:pPr algn="ctr"/>
            <a:endParaRPr lang="en-US" sz="1600">
              <a:solidFill>
                <a:srgbClr val="374151"/>
              </a:solidFill>
              <a:ea typeface="+mn-lt"/>
              <a:cs typeface="+mn-lt"/>
            </a:endParaRPr>
          </a:p>
          <a:p>
            <a:pPr algn="ctr"/>
            <a:r>
              <a:rPr lang="en-US" sz="1600" b="1">
                <a:ea typeface="+mn-lt"/>
                <a:cs typeface="+mn-lt"/>
              </a:rPr>
              <a:t>Tensor Decomposition</a:t>
            </a:r>
          </a:p>
          <a:p>
            <a:pPr algn="ctr"/>
            <a:r>
              <a:rPr lang="en-US" sz="1600">
                <a:ea typeface="+mn-lt"/>
                <a:cs typeface="+mn-lt"/>
              </a:rPr>
              <a:t>Represent</a:t>
            </a: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 a video as a tensor (e.g., frames × height × width) and apply tensor decomposition techniques to extract spatial and temporal patterns.</a:t>
            </a:r>
            <a:endParaRPr lang="en-US" sz="1600">
              <a:solidFill>
                <a:srgbClr val="000000"/>
              </a:solidFill>
              <a:cs typeface="Calibri"/>
            </a:endParaRPr>
          </a:p>
          <a:p>
            <a:pPr marL="0" indent="0" algn="ctr">
              <a:buNone/>
            </a:pPr>
            <a:endParaRPr lang="en-US" sz="16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endParaRPr lang="en-US" b="1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endParaRPr lang="en-US" b="1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89A1D-9908-859D-0F75-DDC89C553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743" y="2043192"/>
            <a:ext cx="2586147" cy="1945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9F26FF-B3DA-A6D0-CB81-033402B77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695" y="4166735"/>
            <a:ext cx="2649169" cy="2003044"/>
          </a:xfrm>
          <a:prstGeom prst="rect">
            <a:avLst/>
          </a:prstGeom>
        </p:spPr>
      </p:pic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81DC9353-3CE0-8FE5-6AE6-BEBC90C90F59}"/>
              </a:ext>
            </a:extLst>
          </p:cNvPr>
          <p:cNvSpPr/>
          <p:nvPr/>
        </p:nvSpPr>
        <p:spPr>
          <a:xfrm>
            <a:off x="2256121" y="3311472"/>
            <a:ext cx="360948" cy="1352120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1C0355-7C8A-74E7-8B52-AF262BA0BB30}"/>
              </a:ext>
            </a:extLst>
          </p:cNvPr>
          <p:cNvSpPr txBox="1"/>
          <p:nvPr/>
        </p:nvSpPr>
        <p:spPr>
          <a:xfrm>
            <a:off x="633610" y="3740401"/>
            <a:ext cx="19410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"/>
              </a:rPr>
              <a:t>Random removal of </a:t>
            </a:r>
          </a:p>
          <a:p>
            <a:r>
              <a:rPr lang="en-US" sz="1600">
                <a:cs typeface="Calibri"/>
              </a:rPr>
              <a:t>30% of data points</a:t>
            </a:r>
          </a:p>
        </p:txBody>
      </p:sp>
    </p:spTree>
    <p:extLst>
      <p:ext uri="{BB962C8B-B14F-4D97-AF65-F5344CB8AC3E}">
        <p14:creationId xmlns:p14="http://schemas.microsoft.com/office/powerpoint/2010/main" val="1201792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7F0811-28EB-A4A0-A6ED-8B58F7F3A1B4}"/>
              </a:ext>
            </a:extLst>
          </p:cNvPr>
          <p:cNvSpPr txBox="1">
            <a:spLocks/>
          </p:cNvSpPr>
          <p:nvPr/>
        </p:nvSpPr>
        <p:spPr>
          <a:xfrm>
            <a:off x="573855" y="1455837"/>
            <a:ext cx="3982152" cy="24045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cs typeface="Calibri"/>
              </a:rPr>
              <a:t>Completed Stage</a:t>
            </a:r>
            <a:endParaRPr lang="en-US"/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Data Collection</a:t>
            </a: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Data Split – Train, Test, Validation</a:t>
            </a:r>
          </a:p>
          <a:p>
            <a:pPr algn="ctr"/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Data Exploration</a:t>
            </a:r>
          </a:p>
          <a:p>
            <a:pPr algn="ctr"/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Feature Engineering</a:t>
            </a:r>
          </a:p>
          <a:p>
            <a:pPr algn="ctr"/>
            <a:endParaRPr lang="en-US" b="1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endParaRPr lang="en-US" b="1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F20E28-4317-47AA-0B8D-160E0C722299}"/>
              </a:ext>
            </a:extLst>
          </p:cNvPr>
          <p:cNvSpPr>
            <a:spLocks noGrp="1"/>
          </p:cNvSpPr>
          <p:nvPr/>
        </p:nvSpPr>
        <p:spPr>
          <a:xfrm>
            <a:off x="451338" y="303810"/>
            <a:ext cx="11328991" cy="1061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>
                <a:cs typeface="Calibri Light"/>
              </a:rPr>
              <a:t>Reflections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1C5DAD-8537-59C2-3C4B-F36A36AD1A46}"/>
              </a:ext>
            </a:extLst>
          </p:cNvPr>
          <p:cNvSpPr txBox="1">
            <a:spLocks/>
          </p:cNvSpPr>
          <p:nvPr/>
        </p:nvSpPr>
        <p:spPr>
          <a:xfrm>
            <a:off x="573854" y="4031522"/>
            <a:ext cx="3982152" cy="24045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cs typeface="Calibri"/>
              </a:rPr>
              <a:t>Next Stage</a:t>
            </a:r>
            <a:endParaRPr lang="en-US"/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r>
              <a:rPr lang="en-US">
                <a:cs typeface="Calibri"/>
              </a:rPr>
              <a:t>Create Baseline Model</a:t>
            </a:r>
          </a:p>
          <a:p>
            <a:pPr algn="ctr"/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Test on:</a:t>
            </a:r>
          </a:p>
          <a:p>
            <a:pPr marL="285750" indent="-285750" algn="ctr">
              <a:buFont typeface="Calibri"/>
              <a:buChar char="-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Extracted Key Feature Points</a:t>
            </a:r>
          </a:p>
          <a:p>
            <a:pPr marL="285750" indent="-285750" algn="ctr">
              <a:buFont typeface="Calibri,Sans-Serif"/>
              <a:buChar char="-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Extracted Key Feature Points + Feature Engineering</a:t>
            </a:r>
          </a:p>
          <a:p>
            <a:pPr marL="285750" indent="-285750" algn="ctr">
              <a:buFont typeface="Calibri"/>
              <a:buChar char="-"/>
            </a:pP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endParaRPr lang="en-US" b="1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endParaRPr lang="en-US" b="1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9FBFBE-6183-34E3-38AE-9E8AC159D966}"/>
              </a:ext>
            </a:extLst>
          </p:cNvPr>
          <p:cNvSpPr txBox="1">
            <a:spLocks/>
          </p:cNvSpPr>
          <p:nvPr/>
        </p:nvSpPr>
        <p:spPr>
          <a:xfrm>
            <a:off x="4862466" y="1455836"/>
            <a:ext cx="3982152" cy="498024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cs typeface="Calibri"/>
              </a:rPr>
              <a:t>Challenges / Considerations</a:t>
            </a:r>
            <a:endParaRPr lang="en-US"/>
          </a:p>
          <a:p>
            <a:pPr marL="0" indent="0" algn="ctr">
              <a:buNone/>
            </a:pPr>
            <a:endParaRPr lang="en-US" sz="1800" b="1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Size of Data Set --&gt; Processing of videos for pre-processing takes a lot of time</a:t>
            </a:r>
            <a:endParaRPr lang="en-US"/>
          </a:p>
          <a:p>
            <a:pPr algn="ctr"/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Need to capture temporal movements between frames of signers</a:t>
            </a:r>
          </a:p>
          <a:p>
            <a:pPr algn="ctr"/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endParaRPr lang="en-US" b="1">
              <a:solidFill>
                <a:srgbClr val="0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3810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2024-02-02T10:47:29Z</dcterms:created>
  <dcterms:modified xsi:type="dcterms:W3CDTF">2024-04-12T11:04:33Z</dcterms:modified>
</cp:coreProperties>
</file>